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03" r:id="rId2"/>
  </p:sldMasterIdLst>
  <p:notesMasterIdLst>
    <p:notesMasterId r:id="rId88"/>
  </p:notesMasterIdLst>
  <p:handoutMasterIdLst>
    <p:handoutMasterId r:id="rId89"/>
  </p:handoutMasterIdLst>
  <p:sldIdLst>
    <p:sldId id="1286" r:id="rId3"/>
    <p:sldId id="1034" r:id="rId4"/>
    <p:sldId id="3817" r:id="rId5"/>
    <p:sldId id="1792" r:id="rId6"/>
    <p:sldId id="2908" r:id="rId7"/>
    <p:sldId id="2909" r:id="rId8"/>
    <p:sldId id="2910" r:id="rId9"/>
    <p:sldId id="2911" r:id="rId10"/>
    <p:sldId id="5444" r:id="rId11"/>
    <p:sldId id="5445" r:id="rId12"/>
    <p:sldId id="5446" r:id="rId13"/>
    <p:sldId id="5447" r:id="rId14"/>
    <p:sldId id="5448" r:id="rId15"/>
    <p:sldId id="5449" r:id="rId16"/>
    <p:sldId id="5450" r:id="rId17"/>
    <p:sldId id="5451" r:id="rId18"/>
    <p:sldId id="5452" r:id="rId19"/>
    <p:sldId id="5424" r:id="rId20"/>
    <p:sldId id="5326" r:id="rId21"/>
    <p:sldId id="5386" r:id="rId22"/>
    <p:sldId id="5387" r:id="rId23"/>
    <p:sldId id="5388" r:id="rId24"/>
    <p:sldId id="5389" r:id="rId25"/>
    <p:sldId id="4238" r:id="rId26"/>
    <p:sldId id="5426" r:id="rId27"/>
    <p:sldId id="5427" r:id="rId28"/>
    <p:sldId id="5428" r:id="rId29"/>
    <p:sldId id="5429" r:id="rId30"/>
    <p:sldId id="5430" r:id="rId31"/>
    <p:sldId id="5431" r:id="rId32"/>
    <p:sldId id="5432" r:id="rId33"/>
    <p:sldId id="5433" r:id="rId34"/>
    <p:sldId id="5325" r:id="rId35"/>
    <p:sldId id="4784" r:id="rId36"/>
    <p:sldId id="5394" r:id="rId37"/>
    <p:sldId id="5395" r:id="rId38"/>
    <p:sldId id="5396" r:id="rId39"/>
    <p:sldId id="5397" r:id="rId40"/>
    <p:sldId id="5398" r:id="rId41"/>
    <p:sldId id="4812" r:id="rId42"/>
    <p:sldId id="2107" r:id="rId43"/>
    <p:sldId id="5418" r:id="rId44"/>
    <p:sldId id="5419" r:id="rId45"/>
    <p:sldId id="5420" r:id="rId46"/>
    <p:sldId id="5421" r:id="rId47"/>
    <p:sldId id="5422" r:id="rId48"/>
    <p:sldId id="5401" r:id="rId49"/>
    <p:sldId id="5404" r:id="rId50"/>
    <p:sldId id="5362" r:id="rId51"/>
    <p:sldId id="5033" r:id="rId52"/>
    <p:sldId id="5405" r:id="rId53"/>
    <p:sldId id="5406" r:id="rId54"/>
    <p:sldId id="5407" r:id="rId55"/>
    <p:sldId id="5408" r:id="rId56"/>
    <p:sldId id="5409" r:id="rId57"/>
    <p:sldId id="5410" r:id="rId58"/>
    <p:sldId id="5411" r:id="rId59"/>
    <p:sldId id="2489" r:id="rId60"/>
    <p:sldId id="4782" r:id="rId61"/>
    <p:sldId id="5358" r:id="rId62"/>
    <p:sldId id="4326" r:id="rId63"/>
    <p:sldId id="1029" r:id="rId64"/>
    <p:sldId id="1030" r:id="rId65"/>
    <p:sldId id="1031" r:id="rId66"/>
    <p:sldId id="4891" r:id="rId67"/>
    <p:sldId id="5434" r:id="rId68"/>
    <p:sldId id="5436" r:id="rId69"/>
    <p:sldId id="5435" r:id="rId70"/>
    <p:sldId id="5437" r:id="rId71"/>
    <p:sldId id="5438" r:id="rId72"/>
    <p:sldId id="5439" r:id="rId73"/>
    <p:sldId id="5440" r:id="rId74"/>
    <p:sldId id="5441" r:id="rId75"/>
    <p:sldId id="4873" r:id="rId76"/>
    <p:sldId id="5331" r:id="rId77"/>
    <p:sldId id="1895" r:id="rId78"/>
    <p:sldId id="5442" r:id="rId79"/>
    <p:sldId id="4610" r:id="rId80"/>
    <p:sldId id="5443" r:id="rId81"/>
    <p:sldId id="5412" r:id="rId82"/>
    <p:sldId id="5413" r:id="rId83"/>
    <p:sldId id="5416" r:id="rId84"/>
    <p:sldId id="5417" r:id="rId85"/>
    <p:sldId id="5425" r:id="rId86"/>
    <p:sldId id="2389" r:id="rId8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inNotes" initials="BRAI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F5F"/>
    <a:srgbClr val="34495E"/>
    <a:srgbClr val="380080"/>
    <a:srgbClr val="466C01"/>
    <a:srgbClr val="1A6C00"/>
    <a:srgbClr val="D2EDEF"/>
    <a:srgbClr val="ADCEEF"/>
    <a:srgbClr val="FFF7E3"/>
    <a:srgbClr val="FFEAED"/>
    <a:srgbClr val="DAC1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3" autoAdjust="0"/>
    <p:restoredTop sz="86385" autoAdjust="0"/>
  </p:normalViewPr>
  <p:slideViewPr>
    <p:cSldViewPr>
      <p:cViewPr varScale="1">
        <p:scale>
          <a:sx n="95" d="100"/>
          <a:sy n="95" d="100"/>
        </p:scale>
        <p:origin x="894" y="72"/>
      </p:cViewPr>
      <p:guideLst>
        <p:guide orient="horz" pos="2160"/>
        <p:guide pos="2880"/>
      </p:guideLst>
    </p:cSldViewPr>
  </p:slideViewPr>
  <p:outlineViewPr>
    <p:cViewPr>
      <p:scale>
        <a:sx n="33" d="100"/>
        <a:sy n="33" d="100"/>
      </p:scale>
      <p:origin x="0" y="-43704"/>
    </p:cViewPr>
  </p:outlineViewPr>
  <p:notesTextViewPr>
    <p:cViewPr>
      <p:scale>
        <a:sx n="3" d="2"/>
        <a:sy n="3" d="2"/>
      </p:scale>
      <p:origin x="0" y="0"/>
    </p:cViewPr>
  </p:notesTextViewPr>
  <p:sorterViewPr>
    <p:cViewPr varScale="1">
      <p:scale>
        <a:sx n="1" d="1"/>
        <a:sy n="1" d="1"/>
      </p:scale>
      <p:origin x="0" y="-1308"/>
    </p:cViewPr>
  </p:sorterViewPr>
  <p:notesViewPr>
    <p:cSldViewPr>
      <p:cViewPr varScale="1">
        <p:scale>
          <a:sx n="85" d="100"/>
          <a:sy n="85" d="100"/>
        </p:scale>
        <p:origin x="3768" y="11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commentAuthors" Target="commentAuthor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3037840" cy="464820"/>
          </a:xfrm>
          <a:prstGeom prst="rect">
            <a:avLst/>
          </a:prstGeom>
        </p:spPr>
        <p:txBody>
          <a:bodyPr vert="horz" lIns="93744" tIns="46872" rIns="93744" bIns="46872" rtlCol="0"/>
          <a:lstStyle>
            <a:lvl1pPr algn="l">
              <a:defRPr sz="1200"/>
            </a:lvl1pPr>
          </a:lstStyle>
          <a:p>
            <a:endParaRPr lang="en-US"/>
          </a:p>
        </p:txBody>
      </p:sp>
      <p:sp>
        <p:nvSpPr>
          <p:cNvPr id="3" name="Date Placeholder 2"/>
          <p:cNvSpPr>
            <a:spLocks noGrp="1"/>
          </p:cNvSpPr>
          <p:nvPr>
            <p:ph type="dt" sz="quarter" idx="1"/>
          </p:nvPr>
        </p:nvSpPr>
        <p:spPr>
          <a:xfrm>
            <a:off x="3970939" y="5"/>
            <a:ext cx="3037840" cy="464820"/>
          </a:xfrm>
          <a:prstGeom prst="rect">
            <a:avLst/>
          </a:prstGeom>
        </p:spPr>
        <p:txBody>
          <a:bodyPr vert="horz" lIns="93744" tIns="46872" rIns="93744" bIns="46872" rtlCol="0"/>
          <a:lstStyle>
            <a:lvl1pPr algn="r">
              <a:defRPr sz="1200"/>
            </a:lvl1pPr>
          </a:lstStyle>
          <a:p>
            <a:fld id="{2C0583B6-BF4B-4667-98B8-75A31B328BA4}" type="datetime1">
              <a:rPr lang="en-US" smtClean="0"/>
              <a:t>4/17/2019</a:t>
            </a:fld>
            <a:endParaRPr lang="en-US"/>
          </a:p>
        </p:txBody>
      </p:sp>
      <p:sp>
        <p:nvSpPr>
          <p:cNvPr id="4" name="Footer Placeholder 3"/>
          <p:cNvSpPr>
            <a:spLocks noGrp="1"/>
          </p:cNvSpPr>
          <p:nvPr>
            <p:ph type="ftr" sz="quarter" idx="2"/>
          </p:nvPr>
        </p:nvSpPr>
        <p:spPr>
          <a:xfrm>
            <a:off x="2" y="8829968"/>
            <a:ext cx="3037840" cy="464820"/>
          </a:xfrm>
          <a:prstGeom prst="rect">
            <a:avLst/>
          </a:prstGeom>
        </p:spPr>
        <p:txBody>
          <a:bodyPr vert="horz" lIns="93744" tIns="46872" rIns="93744" bIns="46872"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744" tIns="46872" rIns="93744" bIns="46872" rtlCol="0" anchor="b"/>
          <a:lstStyle>
            <a:lvl1pPr algn="r">
              <a:defRPr sz="1200"/>
            </a:lvl1pPr>
          </a:lstStyle>
          <a:p>
            <a:fld id="{8A85333D-E42E-8B4C-B87A-F7DDC9C6C8D7}" type="slidenum">
              <a:rPr lang="en-US" smtClean="0"/>
              <a:t>‹#›</a:t>
            </a:fld>
            <a:endParaRPr lang="en-US"/>
          </a:p>
        </p:txBody>
      </p:sp>
    </p:spTree>
    <p:extLst>
      <p:ext uri="{BB962C8B-B14F-4D97-AF65-F5344CB8AC3E}">
        <p14:creationId xmlns:p14="http://schemas.microsoft.com/office/powerpoint/2010/main" val="118959160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5"/>
            <a:ext cx="3037840" cy="4648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5" name="Rectangle 3"/>
          <p:cNvSpPr>
            <a:spLocks noGrp="1" noChangeArrowheads="1"/>
          </p:cNvSpPr>
          <p:nvPr>
            <p:ph type="dt" idx="1"/>
          </p:nvPr>
        </p:nvSpPr>
        <p:spPr bwMode="auto">
          <a:xfrm>
            <a:off x="3972560" y="5"/>
            <a:ext cx="3037840" cy="46482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lvl1pPr algn="r">
              <a:defRPr sz="1200">
                <a:latin typeface="Arial" charset="0"/>
                <a:ea typeface="ＭＳ Ｐゴシック" pitchFamily="80" charset="-128"/>
                <a:cs typeface="+mn-cs"/>
              </a:defRPr>
            </a:lvl1pPr>
          </a:lstStyle>
          <a:p>
            <a:pPr>
              <a:defRPr/>
            </a:pPr>
            <a:fld id="{772F089E-5663-4F8F-AC0B-70472FA79E1A}" type="datetime1">
              <a:rPr lang="en-US" smtClean="0"/>
              <a:t>4/17/2019</a:t>
            </a:fld>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744" tIns="46872" rIns="93744" bIns="468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2" y="8831580"/>
            <a:ext cx="3037840" cy="4648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defRPr sz="1200">
                <a:latin typeface="Arial" charset="0"/>
                <a:ea typeface="ＭＳ Ｐゴシック" pitchFamily="80"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744" tIns="46872" rIns="93744" bIns="46872" numCol="1" anchor="b" anchorCtr="0" compatLnSpc="1">
            <a:prstTxWarp prst="textNoShape">
              <a:avLst/>
            </a:prstTxWarp>
          </a:bodyPr>
          <a:lstStyle>
            <a:lvl1pPr algn="r">
              <a:defRPr sz="1200"/>
            </a:lvl1pPr>
          </a:lstStyle>
          <a:p>
            <a:pPr>
              <a:defRPr/>
            </a:pPr>
            <a:fld id="{7E5D46D3-80C3-EF44-BC3D-B34EC7CB464D}" type="slidenum">
              <a:rPr lang="en-US"/>
              <a:pPr>
                <a:defRPr/>
              </a:pPr>
              <a:t>‹#›</a:t>
            </a:fld>
            <a:endParaRPr lang="en-US"/>
          </a:p>
        </p:txBody>
      </p:sp>
    </p:spTree>
    <p:extLst>
      <p:ext uri="{BB962C8B-B14F-4D97-AF65-F5344CB8AC3E}">
        <p14:creationId xmlns:p14="http://schemas.microsoft.com/office/powerpoint/2010/main" val="3461270416"/>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6A7241A-1A8C-4BFF-919B-5A778A36A074}"/>
              </a:ext>
            </a:extLst>
          </p:cNvPr>
          <p:cNvSpPr>
            <a:spLocks noGrp="1"/>
          </p:cNvSpPr>
          <p:nvPr>
            <p:ph type="dt" idx="10"/>
          </p:nvPr>
        </p:nvSpPr>
        <p:spPr/>
        <p:txBody>
          <a:bodyPr/>
          <a:lstStyle/>
          <a:p>
            <a:pPr>
              <a:defRPr/>
            </a:pPr>
            <a:fld id="{94090F47-18AF-4903-9891-E4DE7E55400C}" type="datetime1">
              <a:rPr lang="en-US" smtClean="0"/>
              <a:t>4/17/2019</a:t>
            </a:fld>
            <a:endParaRPr lang="en-US"/>
          </a:p>
        </p:txBody>
      </p:sp>
    </p:spTree>
    <p:extLst>
      <p:ext uri="{BB962C8B-B14F-4D97-AF65-F5344CB8AC3E}">
        <p14:creationId xmlns:p14="http://schemas.microsoft.com/office/powerpoint/2010/main" val="2855553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216948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2825990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154963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281256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2689081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3647740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3378994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3639129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EB8F7C27-3C3A-46F0-875B-EC40DD40AE82}"/>
              </a:ext>
            </a:extLst>
          </p:cNvPr>
          <p:cNvSpPr>
            <a:spLocks noGrp="1"/>
          </p:cNvSpPr>
          <p:nvPr>
            <p:ph type="dt" idx="10"/>
          </p:nvPr>
        </p:nvSpPr>
        <p:spPr/>
        <p:txBody>
          <a:bodyPr/>
          <a:lstStyle/>
          <a:p>
            <a:pPr>
              <a:defRPr/>
            </a:pPr>
            <a:fld id="{2942A862-BEB9-4808-A000-122313C8F24D}" type="datetime1">
              <a:rPr lang="en-US" smtClean="0"/>
              <a:t>4/17/2019</a:t>
            </a:fld>
            <a:endParaRPr lang="en-US"/>
          </a:p>
        </p:txBody>
      </p:sp>
    </p:spTree>
    <p:extLst>
      <p:ext uri="{BB962C8B-B14F-4D97-AF65-F5344CB8AC3E}">
        <p14:creationId xmlns:p14="http://schemas.microsoft.com/office/powerpoint/2010/main" val="3295573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1863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Sue Hecker – Quilts/Backpacks</a:t>
            </a:r>
          </a:p>
        </p:txBody>
      </p:sp>
      <p:sp>
        <p:nvSpPr>
          <p:cNvPr id="4" name="Date Placeholder 3">
            <a:extLst>
              <a:ext uri="{FF2B5EF4-FFF2-40B4-BE49-F238E27FC236}">
                <a16:creationId xmlns:a16="http://schemas.microsoft.com/office/drawing/2014/main" id="{BA77C79B-D096-4D16-804E-7F8CE51B8284}"/>
              </a:ext>
            </a:extLst>
          </p:cNvPr>
          <p:cNvSpPr>
            <a:spLocks noGrp="1"/>
          </p:cNvSpPr>
          <p:nvPr>
            <p:ph type="dt" idx="10"/>
          </p:nvPr>
        </p:nvSpPr>
        <p:spPr/>
        <p:txBody>
          <a:bodyPr/>
          <a:lstStyle/>
          <a:p>
            <a:pPr>
              <a:defRPr/>
            </a:pPr>
            <a:fld id="{3B0BAD53-AC00-47FB-8644-BAEFCB8252E7}" type="datetime1">
              <a:rPr lang="en-US" smtClean="0"/>
              <a:t>4/17/2019</a:t>
            </a:fld>
            <a:endParaRPr lang="en-US"/>
          </a:p>
        </p:txBody>
      </p:sp>
    </p:spTree>
    <p:extLst>
      <p:ext uri="{BB962C8B-B14F-4D97-AF65-F5344CB8AC3E}">
        <p14:creationId xmlns:p14="http://schemas.microsoft.com/office/powerpoint/2010/main" val="13108896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36426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71520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41389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32616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3109516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754234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336377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36600917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12261697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266922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59F82CD5-A4E6-4842-AA8F-6E451602A40E}"/>
              </a:ext>
            </a:extLst>
          </p:cNvPr>
          <p:cNvSpPr>
            <a:spLocks noGrp="1"/>
          </p:cNvSpPr>
          <p:nvPr>
            <p:ph type="dt" idx="10"/>
          </p:nvPr>
        </p:nvSpPr>
        <p:spPr/>
        <p:txBody>
          <a:bodyPr/>
          <a:lstStyle/>
          <a:p>
            <a:pPr>
              <a:defRPr/>
            </a:pPr>
            <a:fld id="{AEC53070-4820-4D42-932E-88A1E8D3C436}" type="datetime1">
              <a:rPr lang="en-US" smtClean="0"/>
              <a:t>4/17/2019</a:t>
            </a:fld>
            <a:endParaRPr lang="en-US"/>
          </a:p>
        </p:txBody>
      </p:sp>
    </p:spTree>
    <p:extLst>
      <p:ext uri="{BB962C8B-B14F-4D97-AF65-F5344CB8AC3E}">
        <p14:creationId xmlns:p14="http://schemas.microsoft.com/office/powerpoint/2010/main" val="140021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2223258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2177773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12888656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pPr>
                <a:defRPr/>
              </a:pPr>
              <a:t>4/17/2019</a:t>
            </a:fld>
            <a:endParaRPr lang="en-US"/>
          </a:p>
        </p:txBody>
      </p:sp>
    </p:spTree>
    <p:extLst>
      <p:ext uri="{BB962C8B-B14F-4D97-AF65-F5344CB8AC3E}">
        <p14:creationId xmlns:p14="http://schemas.microsoft.com/office/powerpoint/2010/main" val="42137912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pPr>
                <a:defRPr/>
              </a:pPr>
              <a:t>4/17/2019</a:t>
            </a:fld>
            <a:endParaRPr lang="en-US"/>
          </a:p>
        </p:txBody>
      </p:sp>
    </p:spTree>
    <p:extLst>
      <p:ext uri="{BB962C8B-B14F-4D97-AF65-F5344CB8AC3E}">
        <p14:creationId xmlns:p14="http://schemas.microsoft.com/office/powerpoint/2010/main" val="21391376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pPr>
                <a:defRPr/>
              </a:pPr>
              <a:t>4/17/2019</a:t>
            </a:fld>
            <a:endParaRPr lang="en-US"/>
          </a:p>
        </p:txBody>
      </p:sp>
    </p:spTree>
    <p:extLst>
      <p:ext uri="{BB962C8B-B14F-4D97-AF65-F5344CB8AC3E}">
        <p14:creationId xmlns:p14="http://schemas.microsoft.com/office/powerpoint/2010/main" val="31163505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pPr>
                <a:defRPr/>
              </a:pPr>
              <a:t>4/17/2019</a:t>
            </a:fld>
            <a:endParaRPr lang="en-US"/>
          </a:p>
        </p:txBody>
      </p:sp>
    </p:spTree>
    <p:extLst>
      <p:ext uri="{BB962C8B-B14F-4D97-AF65-F5344CB8AC3E}">
        <p14:creationId xmlns:p14="http://schemas.microsoft.com/office/powerpoint/2010/main" val="21167011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pPr>
                <a:defRPr/>
              </a:pPr>
              <a:t>4/17/2019</a:t>
            </a:fld>
            <a:endParaRPr lang="en-US"/>
          </a:p>
        </p:txBody>
      </p:sp>
    </p:spTree>
    <p:extLst>
      <p:ext uri="{BB962C8B-B14F-4D97-AF65-F5344CB8AC3E}">
        <p14:creationId xmlns:p14="http://schemas.microsoft.com/office/powerpoint/2010/main" val="2911315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pPr>
                <a:defRPr/>
              </a:pPr>
              <a:t>4/17/2019</a:t>
            </a:fld>
            <a:endParaRPr lang="en-US"/>
          </a:p>
        </p:txBody>
      </p:sp>
    </p:spTree>
    <p:extLst>
      <p:ext uri="{BB962C8B-B14F-4D97-AF65-F5344CB8AC3E}">
        <p14:creationId xmlns:p14="http://schemas.microsoft.com/office/powerpoint/2010/main" val="4441441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5DED780-26F7-4551-8BD2-5003F662E872}"/>
              </a:ext>
            </a:extLst>
          </p:cNvPr>
          <p:cNvSpPr>
            <a:spLocks noGrp="1"/>
          </p:cNvSpPr>
          <p:nvPr>
            <p:ph type="dt" idx="10"/>
          </p:nvPr>
        </p:nvSpPr>
        <p:spPr/>
        <p:txBody>
          <a:bodyPr/>
          <a:lstStyle/>
          <a:p>
            <a:pPr>
              <a:defRPr/>
            </a:pPr>
            <a:fld id="{AE7E0CFA-AF9D-4EA1-B9FC-A4847AF5C24F}" type="datetime1">
              <a:rPr lang="en-US" smtClean="0"/>
              <a:pPr>
                <a:defRPr/>
              </a:pPr>
              <a:t>4/17/2019</a:t>
            </a:fld>
            <a:endParaRPr lang="en-US"/>
          </a:p>
        </p:txBody>
      </p:sp>
    </p:spTree>
    <p:extLst>
      <p:ext uri="{BB962C8B-B14F-4D97-AF65-F5344CB8AC3E}">
        <p14:creationId xmlns:p14="http://schemas.microsoft.com/office/powerpoint/2010/main" val="2354953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EB8F7C27-3C3A-46F0-875B-EC40DD40AE82}"/>
              </a:ext>
            </a:extLst>
          </p:cNvPr>
          <p:cNvSpPr>
            <a:spLocks noGrp="1"/>
          </p:cNvSpPr>
          <p:nvPr>
            <p:ph type="dt" idx="10"/>
          </p:nvPr>
        </p:nvSpPr>
        <p:spPr/>
        <p:txBody>
          <a:bodyPr/>
          <a:lstStyle/>
          <a:p>
            <a:pPr>
              <a:defRPr/>
            </a:pPr>
            <a:fld id="{2942A862-BEB9-4808-A000-122313C8F24D}" type="datetime1">
              <a:rPr lang="en-US" smtClean="0"/>
              <a:t>4/17/2019</a:t>
            </a:fld>
            <a:endParaRPr lang="en-US"/>
          </a:p>
        </p:txBody>
      </p:sp>
    </p:spTree>
    <p:extLst>
      <p:ext uri="{BB962C8B-B14F-4D97-AF65-F5344CB8AC3E}">
        <p14:creationId xmlns:p14="http://schemas.microsoft.com/office/powerpoint/2010/main" val="22718631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5D46D3-80C3-EF44-BC3D-B34EC7CB464D}" type="slidenum">
              <a:rPr lang="en-US"/>
              <a:pPr>
                <a:defRPr/>
              </a:pPr>
              <a:t>40</a:t>
            </a:fld>
            <a:endParaRPr lang="en-US"/>
          </a:p>
        </p:txBody>
      </p:sp>
    </p:spTree>
    <p:extLst>
      <p:ext uri="{BB962C8B-B14F-4D97-AF65-F5344CB8AC3E}">
        <p14:creationId xmlns:p14="http://schemas.microsoft.com/office/powerpoint/2010/main" val="25993443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pPr>
                <a:defRPr/>
              </a:pPr>
              <a:t>4/17/2019</a:t>
            </a:fld>
            <a:endParaRPr lang="en-US"/>
          </a:p>
        </p:txBody>
      </p:sp>
    </p:spTree>
    <p:extLst>
      <p:ext uri="{BB962C8B-B14F-4D97-AF65-F5344CB8AC3E}">
        <p14:creationId xmlns:p14="http://schemas.microsoft.com/office/powerpoint/2010/main" val="14084006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pPr>
                <a:defRPr/>
              </a:pPr>
              <a:t>4/17/2019</a:t>
            </a:fld>
            <a:endParaRPr lang="en-US"/>
          </a:p>
        </p:txBody>
      </p:sp>
    </p:spTree>
    <p:extLst>
      <p:ext uri="{BB962C8B-B14F-4D97-AF65-F5344CB8AC3E}">
        <p14:creationId xmlns:p14="http://schemas.microsoft.com/office/powerpoint/2010/main" val="3819914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pPr>
                <a:defRPr/>
              </a:pPr>
              <a:t>4/17/2019</a:t>
            </a:fld>
            <a:endParaRPr lang="en-US"/>
          </a:p>
        </p:txBody>
      </p:sp>
    </p:spTree>
    <p:extLst>
      <p:ext uri="{BB962C8B-B14F-4D97-AF65-F5344CB8AC3E}">
        <p14:creationId xmlns:p14="http://schemas.microsoft.com/office/powerpoint/2010/main" val="8528812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pPr>
                <a:defRPr/>
              </a:pPr>
              <a:t>4/17/2019</a:t>
            </a:fld>
            <a:endParaRPr lang="en-US"/>
          </a:p>
        </p:txBody>
      </p:sp>
    </p:spTree>
    <p:extLst>
      <p:ext uri="{BB962C8B-B14F-4D97-AF65-F5344CB8AC3E}">
        <p14:creationId xmlns:p14="http://schemas.microsoft.com/office/powerpoint/2010/main" val="30959302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pPr>
                <a:defRPr/>
              </a:pPr>
              <a:t>4/17/2019</a:t>
            </a:fld>
            <a:endParaRPr lang="en-US"/>
          </a:p>
        </p:txBody>
      </p:sp>
    </p:spTree>
    <p:extLst>
      <p:ext uri="{BB962C8B-B14F-4D97-AF65-F5344CB8AC3E}">
        <p14:creationId xmlns:p14="http://schemas.microsoft.com/office/powerpoint/2010/main" val="3402455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pPr>
                <a:defRPr/>
              </a:pPr>
              <a:t>4/17/2019</a:t>
            </a:fld>
            <a:endParaRPr lang="en-US"/>
          </a:p>
        </p:txBody>
      </p:sp>
    </p:spTree>
    <p:extLst>
      <p:ext uri="{BB962C8B-B14F-4D97-AF65-F5344CB8AC3E}">
        <p14:creationId xmlns:p14="http://schemas.microsoft.com/office/powerpoint/2010/main" val="352786534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837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63CACE5-D1BD-44BB-BF18-A095ECD3E781}"/>
              </a:ext>
            </a:extLst>
          </p:cNvPr>
          <p:cNvSpPr>
            <a:spLocks noGrp="1"/>
          </p:cNvSpPr>
          <p:nvPr>
            <p:ph type="dt" idx="10"/>
          </p:nvPr>
        </p:nvSpPr>
        <p:spPr/>
        <p:txBody>
          <a:bodyPr/>
          <a:lstStyle/>
          <a:p>
            <a:pPr>
              <a:defRPr/>
            </a:pPr>
            <a:fld id="{37E7726F-9CC8-4089-9361-89A97AA6B7F3}" type="datetime1">
              <a:rPr lang="en-US" smtClean="0"/>
              <a:pPr>
                <a:defRPr/>
              </a:pPr>
              <a:t>4/17/2019</a:t>
            </a:fld>
            <a:endParaRPr lang="en-US"/>
          </a:p>
        </p:txBody>
      </p:sp>
    </p:spTree>
    <p:extLst>
      <p:ext uri="{BB962C8B-B14F-4D97-AF65-F5344CB8AC3E}">
        <p14:creationId xmlns:p14="http://schemas.microsoft.com/office/powerpoint/2010/main" val="24414644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D71FC6BF-0A42-4DCF-AB55-5B8ECF52A3BD}"/>
              </a:ext>
            </a:extLst>
          </p:cNvPr>
          <p:cNvSpPr>
            <a:spLocks noGrp="1"/>
          </p:cNvSpPr>
          <p:nvPr>
            <p:ph type="dt" idx="10"/>
          </p:nvPr>
        </p:nvSpPr>
        <p:spPr/>
        <p:txBody>
          <a:bodyPr/>
          <a:lstStyle/>
          <a:p>
            <a:pPr>
              <a:defRPr/>
            </a:pPr>
            <a:fld id="{524BC053-4034-4755-824C-806597AEAF08}" type="datetime1">
              <a:rPr lang="en-US" smtClean="0"/>
              <a:pPr>
                <a:defRPr/>
              </a:pPr>
              <a:t>4/17/2019</a:t>
            </a:fld>
            <a:endParaRPr lang="en-US"/>
          </a:p>
        </p:txBody>
      </p:sp>
    </p:spTree>
    <p:extLst>
      <p:ext uri="{BB962C8B-B14F-4D97-AF65-F5344CB8AC3E}">
        <p14:creationId xmlns:p14="http://schemas.microsoft.com/office/powerpoint/2010/main" val="3255793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9" name="Rectangle 3"/>
          <p:cNvSpPr>
            <a:spLocks noGrp="1" noChangeArrowheads="1"/>
          </p:cNvSpPr>
          <p:nvPr>
            <p:ph type="body" idx="1"/>
          </p:nvPr>
        </p:nvSpPr>
        <p:spPr>
          <a:noFill/>
        </p:spPr>
        <p:txBody>
          <a:bodyPr/>
          <a:lstStyle/>
          <a:p>
            <a:pPr eaLnBrk="1" hangingPunct="1"/>
            <a:endParaRPr lang="en-US"/>
          </a:p>
        </p:txBody>
      </p:sp>
      <p:sp>
        <p:nvSpPr>
          <p:cNvPr id="2" name="Date Placeholder 1">
            <a:extLst>
              <a:ext uri="{FF2B5EF4-FFF2-40B4-BE49-F238E27FC236}">
                <a16:creationId xmlns:a16="http://schemas.microsoft.com/office/drawing/2014/main" id="{0564C067-7B88-4E29-B560-CDF19557E19F}"/>
              </a:ext>
            </a:extLst>
          </p:cNvPr>
          <p:cNvSpPr>
            <a:spLocks noGrp="1"/>
          </p:cNvSpPr>
          <p:nvPr>
            <p:ph type="dt" idx="10"/>
          </p:nvPr>
        </p:nvSpPr>
        <p:spPr/>
        <p:txBody>
          <a:bodyPr/>
          <a:lstStyle/>
          <a:p>
            <a:pPr>
              <a:defRPr/>
            </a:pPr>
            <a:fld id="{067BBED3-DC11-4460-82C7-5F02BFADE02E}" type="datetime1">
              <a:rPr lang="en-US" smtClean="0"/>
              <a:pPr>
                <a:defRPr/>
              </a:pPr>
              <a:t>4/17/2019</a:t>
            </a:fld>
            <a:endParaRPr lang="en-US"/>
          </a:p>
        </p:txBody>
      </p:sp>
    </p:spTree>
    <p:extLst>
      <p:ext uri="{BB962C8B-B14F-4D97-AF65-F5344CB8AC3E}">
        <p14:creationId xmlns:p14="http://schemas.microsoft.com/office/powerpoint/2010/main" val="3090471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EB8F7C27-3C3A-46F0-875B-EC40DD40AE82}"/>
              </a:ext>
            </a:extLst>
          </p:cNvPr>
          <p:cNvSpPr>
            <a:spLocks noGrp="1"/>
          </p:cNvSpPr>
          <p:nvPr>
            <p:ph type="dt" idx="10"/>
          </p:nvPr>
        </p:nvSpPr>
        <p:spPr/>
        <p:txBody>
          <a:bodyPr/>
          <a:lstStyle/>
          <a:p>
            <a:pPr>
              <a:defRPr/>
            </a:pPr>
            <a:fld id="{2942A862-BEB9-4808-A000-122313C8F24D}" type="datetime1">
              <a:rPr lang="en-US" smtClean="0"/>
              <a:t>4/17/2019</a:t>
            </a:fld>
            <a:endParaRPr lang="en-US"/>
          </a:p>
        </p:txBody>
      </p:sp>
    </p:spTree>
    <p:extLst>
      <p:ext uri="{BB962C8B-B14F-4D97-AF65-F5344CB8AC3E}">
        <p14:creationId xmlns:p14="http://schemas.microsoft.com/office/powerpoint/2010/main" val="118483093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412270527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244023862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9795701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37200840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21007324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873130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28673194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351775859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1C3A086-FDBA-426E-810F-2ED67695FC9E}"/>
              </a:ext>
            </a:extLst>
          </p:cNvPr>
          <p:cNvSpPr>
            <a:spLocks noGrp="1"/>
          </p:cNvSpPr>
          <p:nvPr>
            <p:ph type="dt" idx="10"/>
          </p:nvPr>
        </p:nvSpPr>
        <p:spPr/>
        <p:txBody>
          <a:bodyPr/>
          <a:lstStyle/>
          <a:p>
            <a:pPr>
              <a:defRPr/>
            </a:pPr>
            <a:fld id="{646423AB-0B6A-45F5-99F2-93E1839133A0}" type="datetime1">
              <a:rPr lang="en-US" smtClean="0"/>
              <a:t>4/17/2019</a:t>
            </a:fld>
            <a:endParaRPr lang="en-US"/>
          </a:p>
        </p:txBody>
      </p:sp>
    </p:spTree>
    <p:extLst>
      <p:ext uri="{BB962C8B-B14F-4D97-AF65-F5344CB8AC3E}">
        <p14:creationId xmlns:p14="http://schemas.microsoft.com/office/powerpoint/2010/main" val="155996031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9977405-9AA0-4134-9499-9D6282706505}"/>
              </a:ext>
            </a:extLst>
          </p:cNvPr>
          <p:cNvSpPr>
            <a:spLocks noGrp="1"/>
          </p:cNvSpPr>
          <p:nvPr>
            <p:ph type="dt" idx="10"/>
          </p:nvPr>
        </p:nvSpPr>
        <p:spPr/>
        <p:txBody>
          <a:bodyPr/>
          <a:lstStyle/>
          <a:p>
            <a:pPr>
              <a:defRPr/>
            </a:pPr>
            <a:fld id="{7E4C1AB3-F772-4092-B1B0-B6D10E9385F0}" type="datetime1">
              <a:rPr lang="en-US" smtClean="0"/>
              <a:t>4/17/2019</a:t>
            </a:fld>
            <a:endParaRPr lang="en-US"/>
          </a:p>
        </p:txBody>
      </p:sp>
    </p:spTree>
    <p:extLst>
      <p:ext uri="{BB962C8B-B14F-4D97-AF65-F5344CB8AC3E}">
        <p14:creationId xmlns:p14="http://schemas.microsoft.com/office/powerpoint/2010/main" val="152917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EB8F7C27-3C3A-46F0-875B-EC40DD40AE82}"/>
              </a:ext>
            </a:extLst>
          </p:cNvPr>
          <p:cNvSpPr>
            <a:spLocks noGrp="1"/>
          </p:cNvSpPr>
          <p:nvPr>
            <p:ph type="dt" idx="10"/>
          </p:nvPr>
        </p:nvSpPr>
        <p:spPr/>
        <p:txBody>
          <a:bodyPr/>
          <a:lstStyle/>
          <a:p>
            <a:pPr>
              <a:defRPr/>
            </a:pPr>
            <a:fld id="{2942A862-BEB9-4808-A000-122313C8F24D}" type="datetime1">
              <a:rPr lang="en-US" smtClean="0"/>
              <a:t>4/17/2019</a:t>
            </a:fld>
            <a:endParaRPr lang="en-US"/>
          </a:p>
        </p:txBody>
      </p:sp>
    </p:spTree>
    <p:extLst>
      <p:ext uri="{BB962C8B-B14F-4D97-AF65-F5344CB8AC3E}">
        <p14:creationId xmlns:p14="http://schemas.microsoft.com/office/powerpoint/2010/main" val="31264299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219437014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t>4/17/2019</a:t>
            </a:fld>
            <a:endParaRPr lang="en-US"/>
          </a:p>
        </p:txBody>
      </p:sp>
    </p:spTree>
    <p:extLst>
      <p:ext uri="{BB962C8B-B14F-4D97-AF65-F5344CB8AC3E}">
        <p14:creationId xmlns:p14="http://schemas.microsoft.com/office/powerpoint/2010/main" val="40672347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30F22B7-09B4-4CE1-BE03-47D310E3D7E7}"/>
              </a:ext>
            </a:extLst>
          </p:cNvPr>
          <p:cNvSpPr>
            <a:spLocks noGrp="1"/>
          </p:cNvSpPr>
          <p:nvPr>
            <p:ph type="dt" idx="10"/>
          </p:nvPr>
        </p:nvSpPr>
        <p:spPr/>
        <p:txBody>
          <a:bodyPr/>
          <a:lstStyle/>
          <a:p>
            <a:pPr>
              <a:defRPr/>
            </a:pPr>
            <a:fld id="{CCCB925E-AE79-4A6B-ABDB-E7DBC9D4E8E4}" type="datetime1">
              <a:rPr lang="en-US" smtClean="0"/>
              <a:t>4/17/2019</a:t>
            </a:fld>
            <a:endParaRPr lang="en-US"/>
          </a:p>
        </p:txBody>
      </p:sp>
    </p:spTree>
    <p:extLst>
      <p:ext uri="{BB962C8B-B14F-4D97-AF65-F5344CB8AC3E}">
        <p14:creationId xmlns:p14="http://schemas.microsoft.com/office/powerpoint/2010/main" val="21641999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CC6CD126-FFB7-4372-B7A4-C7EC0D8BB2F1}"/>
              </a:ext>
            </a:extLst>
          </p:cNvPr>
          <p:cNvSpPr>
            <a:spLocks noGrp="1"/>
          </p:cNvSpPr>
          <p:nvPr>
            <p:ph type="dt" idx="10"/>
          </p:nvPr>
        </p:nvSpPr>
        <p:spPr/>
        <p:txBody>
          <a:bodyPr/>
          <a:lstStyle/>
          <a:p>
            <a:pPr>
              <a:defRPr/>
            </a:pPr>
            <a:fld id="{3F42921C-BE22-4B1E-992C-1B22201ABBEB}" type="datetime1">
              <a:rPr lang="en-US" smtClean="0"/>
              <a:t>4/17/2019</a:t>
            </a:fld>
            <a:endParaRPr lang="en-US"/>
          </a:p>
        </p:txBody>
      </p:sp>
    </p:spTree>
    <p:extLst>
      <p:ext uri="{BB962C8B-B14F-4D97-AF65-F5344CB8AC3E}">
        <p14:creationId xmlns:p14="http://schemas.microsoft.com/office/powerpoint/2010/main" val="142075556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6D6E199F-D19A-487C-ABB7-CBE192F65FA5}"/>
              </a:ext>
            </a:extLst>
          </p:cNvPr>
          <p:cNvSpPr>
            <a:spLocks noGrp="1"/>
          </p:cNvSpPr>
          <p:nvPr>
            <p:ph type="dt" idx="10"/>
          </p:nvPr>
        </p:nvSpPr>
        <p:spPr/>
        <p:txBody>
          <a:bodyPr/>
          <a:lstStyle/>
          <a:p>
            <a:pPr>
              <a:defRPr/>
            </a:pPr>
            <a:fld id="{D2BACEE8-458D-47B6-AE5D-F05CFD0494AA}" type="datetime1">
              <a:rPr lang="en-US" smtClean="0"/>
              <a:t>4/17/2019</a:t>
            </a:fld>
            <a:endParaRPr lang="en-US"/>
          </a:p>
        </p:txBody>
      </p:sp>
    </p:spTree>
    <p:extLst>
      <p:ext uri="{BB962C8B-B14F-4D97-AF65-F5344CB8AC3E}">
        <p14:creationId xmlns:p14="http://schemas.microsoft.com/office/powerpoint/2010/main" val="90410701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242525977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410615855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29043301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426641929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1992345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EB8F7C27-3C3A-46F0-875B-EC40DD40AE82}"/>
              </a:ext>
            </a:extLst>
          </p:cNvPr>
          <p:cNvSpPr>
            <a:spLocks noGrp="1"/>
          </p:cNvSpPr>
          <p:nvPr>
            <p:ph type="dt" idx="10"/>
          </p:nvPr>
        </p:nvSpPr>
        <p:spPr/>
        <p:txBody>
          <a:bodyPr/>
          <a:lstStyle/>
          <a:p>
            <a:pPr>
              <a:defRPr/>
            </a:pPr>
            <a:fld id="{2942A862-BEB9-4808-A000-122313C8F24D}" type="datetime1">
              <a:rPr lang="en-US" smtClean="0"/>
              <a:t>4/17/2019</a:t>
            </a:fld>
            <a:endParaRPr lang="en-US"/>
          </a:p>
        </p:txBody>
      </p:sp>
    </p:spTree>
    <p:extLst>
      <p:ext uri="{BB962C8B-B14F-4D97-AF65-F5344CB8AC3E}">
        <p14:creationId xmlns:p14="http://schemas.microsoft.com/office/powerpoint/2010/main" val="42480790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385601976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8276965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78574601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fld id="{772F089E-5663-4F8F-AC0B-70472FA79E1A}" type="datetime1">
              <a:rPr lang="en-US" smtClean="0"/>
              <a:t>4/17/2019</a:t>
            </a:fld>
            <a:endParaRPr lang="en-US"/>
          </a:p>
        </p:txBody>
      </p:sp>
    </p:spTree>
    <p:extLst>
      <p:ext uri="{BB962C8B-B14F-4D97-AF65-F5344CB8AC3E}">
        <p14:creationId xmlns:p14="http://schemas.microsoft.com/office/powerpoint/2010/main" val="44482482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F52B994-953C-4941-B6B2-2CCAAA2363C2}"/>
              </a:ext>
            </a:extLst>
          </p:cNvPr>
          <p:cNvSpPr>
            <a:spLocks noGrp="1"/>
          </p:cNvSpPr>
          <p:nvPr>
            <p:ph type="dt" idx="10"/>
          </p:nvPr>
        </p:nvSpPr>
        <p:spPr/>
        <p:txBody>
          <a:bodyPr/>
          <a:lstStyle/>
          <a:p>
            <a:pPr>
              <a:defRPr/>
            </a:pPr>
            <a:fld id="{A51D125E-0BB2-4D45-B075-3EB9F14E6E30}" type="datetime1">
              <a:rPr lang="en-US" smtClean="0"/>
              <a:t>4/17/2019</a:t>
            </a:fld>
            <a:endParaRPr lang="en-US"/>
          </a:p>
        </p:txBody>
      </p:sp>
    </p:spTree>
    <p:extLst>
      <p:ext uri="{BB962C8B-B14F-4D97-AF65-F5344CB8AC3E}">
        <p14:creationId xmlns:p14="http://schemas.microsoft.com/office/powerpoint/2010/main" val="2653547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solidFill>
            <a:srgbClr val="FFFFFF"/>
          </a:solidFill>
          <a:ln/>
        </p:spPr>
      </p:sp>
      <p:sp>
        <p:nvSpPr>
          <p:cNvPr id="11878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extLst>
      <p:ext uri="{BB962C8B-B14F-4D97-AF65-F5344CB8AC3E}">
        <p14:creationId xmlns:p14="http://schemas.microsoft.com/office/powerpoint/2010/main" val="146351587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solidFill>
            <a:srgbClr val="FFFFFF"/>
          </a:solidFill>
          <a:ln/>
        </p:spPr>
      </p:sp>
      <p:sp>
        <p:nvSpPr>
          <p:cNvPr id="1218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79ECAEE2-B636-41D3-919D-EAA599671538}"/>
              </a:ext>
            </a:extLst>
          </p:cNvPr>
          <p:cNvSpPr>
            <a:spLocks noGrp="1"/>
          </p:cNvSpPr>
          <p:nvPr>
            <p:ph type="dt" idx="10"/>
          </p:nvPr>
        </p:nvSpPr>
        <p:spPr/>
        <p:txBody>
          <a:bodyPr/>
          <a:lstStyle/>
          <a:p>
            <a:pPr>
              <a:defRPr/>
            </a:pPr>
            <a:fld id="{0A6B0299-7171-4011-8DA9-55CF3E26BC94}" type="datetime1">
              <a:rPr lang="en-US" smtClean="0"/>
              <a:t>4/17/2019</a:t>
            </a:fld>
            <a:endParaRPr lang="en-US"/>
          </a:p>
        </p:txBody>
      </p:sp>
    </p:spTree>
    <p:extLst>
      <p:ext uri="{BB962C8B-B14F-4D97-AF65-F5344CB8AC3E}">
        <p14:creationId xmlns:p14="http://schemas.microsoft.com/office/powerpoint/2010/main" val="83040027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EB8F7C27-3C3A-46F0-875B-EC40DD40AE82}"/>
              </a:ext>
            </a:extLst>
          </p:cNvPr>
          <p:cNvSpPr>
            <a:spLocks noGrp="1"/>
          </p:cNvSpPr>
          <p:nvPr>
            <p:ph type="dt" idx="10"/>
          </p:nvPr>
        </p:nvSpPr>
        <p:spPr/>
        <p:txBody>
          <a:bodyPr/>
          <a:lstStyle/>
          <a:p>
            <a:pPr>
              <a:defRPr/>
            </a:pPr>
            <a:fld id="{2942A862-BEB9-4808-A000-122313C8F24D}" type="datetime1">
              <a:rPr lang="en-US" smtClean="0"/>
              <a:t>4/17/2019</a:t>
            </a:fld>
            <a:endParaRPr lang="en-US"/>
          </a:p>
        </p:txBody>
      </p:sp>
    </p:spTree>
    <p:extLst>
      <p:ext uri="{BB962C8B-B14F-4D97-AF65-F5344CB8AC3E}">
        <p14:creationId xmlns:p14="http://schemas.microsoft.com/office/powerpoint/2010/main" val="244331713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solidFill>
            <a:srgbClr val="FFFFFF"/>
          </a:solidFill>
          <a:ln/>
        </p:spPr>
      </p:sp>
      <p:sp>
        <p:nvSpPr>
          <p:cNvPr id="1341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A/V: REMEMBER TO TURN OFF THE CAMERA. </a:t>
            </a:r>
          </a:p>
          <a:p>
            <a:pPr eaLnBrk="1" hangingPunct="1"/>
            <a:endParaRPr lang="en-US" dirty="0"/>
          </a:p>
          <a:p>
            <a:pPr eaLnBrk="1" hangingPunct="1"/>
            <a:r>
              <a:rPr lang="en-US" dirty="0"/>
              <a:t>PLEASE AND THANK YOU.</a:t>
            </a:r>
          </a:p>
        </p:txBody>
      </p:sp>
      <p:sp>
        <p:nvSpPr>
          <p:cNvPr id="2" name="Date Placeholder 1">
            <a:extLst>
              <a:ext uri="{FF2B5EF4-FFF2-40B4-BE49-F238E27FC236}">
                <a16:creationId xmlns:a16="http://schemas.microsoft.com/office/drawing/2014/main" id="{B80CD623-7CF3-432C-99E6-0A7C6B806855}"/>
              </a:ext>
            </a:extLst>
          </p:cNvPr>
          <p:cNvSpPr>
            <a:spLocks noGrp="1"/>
          </p:cNvSpPr>
          <p:nvPr>
            <p:ph type="dt" idx="10"/>
          </p:nvPr>
        </p:nvSpPr>
        <p:spPr/>
        <p:txBody>
          <a:bodyPr/>
          <a:lstStyle/>
          <a:p>
            <a:pPr>
              <a:defRPr/>
            </a:pPr>
            <a:fld id="{C72341B1-814C-4312-9C03-FC6B4D1F91E4}" type="datetime1">
              <a:rPr lang="en-US" smtClean="0"/>
              <a:t>4/17/2019</a:t>
            </a:fld>
            <a:endParaRPr lang="en-US"/>
          </a:p>
        </p:txBody>
      </p:sp>
    </p:spTree>
    <p:extLst>
      <p:ext uri="{BB962C8B-B14F-4D97-AF65-F5344CB8AC3E}">
        <p14:creationId xmlns:p14="http://schemas.microsoft.com/office/powerpoint/2010/main" val="308749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EB8F7C27-3C3A-46F0-875B-EC40DD40AE82}"/>
              </a:ext>
            </a:extLst>
          </p:cNvPr>
          <p:cNvSpPr>
            <a:spLocks noGrp="1"/>
          </p:cNvSpPr>
          <p:nvPr>
            <p:ph type="dt" idx="10"/>
          </p:nvPr>
        </p:nvSpPr>
        <p:spPr/>
        <p:txBody>
          <a:bodyPr/>
          <a:lstStyle/>
          <a:p>
            <a:pPr>
              <a:defRPr/>
            </a:pPr>
            <a:fld id="{2942A862-BEB9-4808-A000-122313C8F24D}" type="datetime1">
              <a:rPr lang="en-US" smtClean="0"/>
              <a:t>4/17/2019</a:t>
            </a:fld>
            <a:endParaRPr lang="en-US"/>
          </a:p>
        </p:txBody>
      </p:sp>
    </p:spTree>
    <p:extLst>
      <p:ext uri="{BB962C8B-B14F-4D97-AF65-F5344CB8AC3E}">
        <p14:creationId xmlns:p14="http://schemas.microsoft.com/office/powerpoint/2010/main" val="3189187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 name="Date Placeholder 1">
            <a:extLst>
              <a:ext uri="{FF2B5EF4-FFF2-40B4-BE49-F238E27FC236}">
                <a16:creationId xmlns:a16="http://schemas.microsoft.com/office/drawing/2014/main" id="{F52439D3-D5F6-4891-9538-9732D438DF84}"/>
              </a:ext>
            </a:extLst>
          </p:cNvPr>
          <p:cNvSpPr>
            <a:spLocks noGrp="1"/>
          </p:cNvSpPr>
          <p:nvPr>
            <p:ph type="dt" idx="10"/>
          </p:nvPr>
        </p:nvSpPr>
        <p:spPr/>
        <p:txBody>
          <a:bodyPr/>
          <a:lstStyle/>
          <a:p>
            <a:pPr>
              <a:defRPr/>
            </a:pPr>
            <a:fld id="{BC2AF1AC-2516-475F-8F91-6F5AD8D8237C}" type="datetime1">
              <a:rPr lang="en-US" smtClean="0"/>
              <a:t>4/17/2019</a:t>
            </a:fld>
            <a:endParaRPr lang="en-US"/>
          </a:p>
        </p:txBody>
      </p:sp>
    </p:spTree>
    <p:extLst>
      <p:ext uri="{BB962C8B-B14F-4D97-AF65-F5344CB8AC3E}">
        <p14:creationId xmlns:p14="http://schemas.microsoft.com/office/powerpoint/2010/main" val="390930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D229E59F-0130-4788-B84D-A8F539C6B1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66231232"/>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533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334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674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2749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65008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8446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08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1523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334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1294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123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Content St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866379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iturg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1752600" y="1371600"/>
            <a:ext cx="7010400" cy="4953000"/>
          </a:xfrm>
          <a:no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612211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371600"/>
            <a:ext cx="5486400" cy="1600200"/>
          </a:xfrm>
        </p:spPr>
        <p:txBody>
          <a:bodyPr/>
          <a:lstStyle>
            <a:lvl1pPr algn="r">
              <a:defRPr sz="3600"/>
            </a:lvl1pPr>
          </a:lstStyle>
          <a:p>
            <a:r>
              <a:rPr lang="en-US" dirty="0"/>
              <a:t>Click to edit Master title style</a:t>
            </a:r>
          </a:p>
        </p:txBody>
      </p:sp>
      <p:sp>
        <p:nvSpPr>
          <p:cNvPr id="3" name="Subtitle 2"/>
          <p:cNvSpPr>
            <a:spLocks noGrp="1"/>
          </p:cNvSpPr>
          <p:nvPr>
            <p:ph type="subTitle" idx="1"/>
          </p:nvPr>
        </p:nvSpPr>
        <p:spPr>
          <a:xfrm>
            <a:off x="2590800" y="3048000"/>
            <a:ext cx="5486400" cy="1143000"/>
          </a:xfrm>
        </p:spPr>
        <p:txBody>
          <a:bodyPr/>
          <a:lstStyle>
            <a:lvl1pPr marL="0" indent="0" algn="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3560188852"/>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894069"/>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94614924"/>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37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80080"/>
                </a:solidFill>
                <a:latin typeface="+mj-lt"/>
              </a:defRPr>
            </a:lvl1pPr>
          </a:lstStyle>
          <a:p>
            <a:r>
              <a:rPr lang="en-US" dirty="0"/>
              <a:t>Click to edit Master title style</a:t>
            </a:r>
          </a:p>
        </p:txBody>
      </p:sp>
      <p:sp>
        <p:nvSpPr>
          <p:cNvPr id="3" name="Content Placeholder 2"/>
          <p:cNvSpPr>
            <a:spLocks noGrp="1"/>
          </p:cNvSpPr>
          <p:nvPr>
            <p:ph idx="1"/>
          </p:nvPr>
        </p:nvSpPr>
        <p:spPr>
          <a:xfrm>
            <a:off x="838200" y="1371600"/>
            <a:ext cx="7924800" cy="4953000"/>
          </a:xfrm>
          <a:noFill/>
          <a:effectLst>
            <a:softEdge rad="63500"/>
          </a:effectLst>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60187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49454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838200" y="1371600"/>
            <a:ext cx="6781800" cy="4038600"/>
          </a:xfrm>
          <a:prstGeom prst="rect">
            <a:avLst/>
          </a:prstGeom>
          <a:solidFill>
            <a:schemeClr val="bg1"/>
          </a:solidFill>
          <a:ln>
            <a:noFill/>
          </a:ln>
          <a:effectLst>
            <a:softEdge rad="190500"/>
          </a:effectLst>
          <a:extLs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6"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cxnSp>
        <p:nvCxnSpPr>
          <p:cNvPr id="5" name="Straight Connector 4"/>
          <p:cNvCxnSpPr/>
          <p:nvPr userDrawn="1"/>
        </p:nvCxnSpPr>
        <p:spPr bwMode="auto">
          <a:xfrm>
            <a:off x="304800" y="762000"/>
            <a:ext cx="8839200" cy="0"/>
          </a:xfrm>
          <a:prstGeom prst="line">
            <a:avLst/>
          </a:prstGeom>
          <a:ln>
            <a:solidFill>
              <a:schemeClr val="accent2">
                <a:lumMod val="60000"/>
                <a:lumOff val="40000"/>
              </a:schemeClr>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4" name="Picture 3" descr="A close up of a sign&#10;&#10;Description generated with very high confidence">
            <a:extLst>
              <a:ext uri="{FF2B5EF4-FFF2-40B4-BE49-F238E27FC236}">
                <a16:creationId xmlns:a16="http://schemas.microsoft.com/office/drawing/2014/main" id="{3F895A24-F6F0-48D7-BED8-5982747D27C1}"/>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3212029" y="5563764"/>
            <a:ext cx="3024742" cy="1271582"/>
          </a:xfrm>
          <a:prstGeom prst="rect">
            <a:avLst/>
          </a:prstGeom>
        </p:spPr>
      </p:pic>
      <p:pic>
        <p:nvPicPr>
          <p:cNvPr id="10" name="Picture 9">
            <a:extLst>
              <a:ext uri="{FF2B5EF4-FFF2-40B4-BE49-F238E27FC236}">
                <a16:creationId xmlns:a16="http://schemas.microsoft.com/office/drawing/2014/main" id="{2AFB579C-196F-45C6-9766-21F62A7329CD}"/>
              </a:ext>
            </a:extLst>
          </p:cNvPr>
          <p:cNvPicPr/>
          <p:nvPr userDrawn="1"/>
        </p:nvPicPr>
        <p:blipFill>
          <a:blip r:embed="rId11" cstate="email">
            <a:extLst>
              <a:ext uri="{28A0092B-C50C-407E-A947-70E740481C1C}">
                <a14:useLocalDpi xmlns:a14="http://schemas.microsoft.com/office/drawing/2010/main" val="0"/>
              </a:ext>
            </a:extLst>
          </a:blip>
          <a:stretch>
            <a:fillRect/>
          </a:stretch>
        </p:blipFill>
        <p:spPr>
          <a:xfrm>
            <a:off x="7162800" y="5641048"/>
            <a:ext cx="1600200" cy="1117013"/>
          </a:xfrm>
          <a:prstGeom prst="rect">
            <a:avLst/>
          </a:prstGeom>
        </p:spPr>
      </p:pic>
      <p:pic>
        <p:nvPicPr>
          <p:cNvPr id="12" name="Picture 11">
            <a:extLst>
              <a:ext uri="{FF2B5EF4-FFF2-40B4-BE49-F238E27FC236}">
                <a16:creationId xmlns:a16="http://schemas.microsoft.com/office/drawing/2014/main" id="{0A775274-DD1A-420D-994B-11C356FDB665}"/>
              </a:ext>
            </a:extLst>
          </p:cNvPr>
          <p:cNvPicPr/>
          <p:nvPr userDrawn="1"/>
        </p:nvPicPr>
        <p:blipFill>
          <a:blip r:embed="rId12" cstate="email">
            <a:extLst>
              <a:ext uri="{28A0092B-C50C-407E-A947-70E740481C1C}">
                <a14:useLocalDpi xmlns:a14="http://schemas.microsoft.com/office/drawing/2010/main" val="0"/>
              </a:ext>
            </a:extLst>
          </a:blip>
          <a:stretch>
            <a:fillRect/>
          </a:stretch>
        </p:blipFill>
        <p:spPr>
          <a:xfrm>
            <a:off x="390096" y="5529629"/>
            <a:ext cx="1819704" cy="1339849"/>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2" r:id="rId2"/>
    <p:sldLayoutId id="2147483701" r:id="rId3"/>
    <p:sldLayoutId id="2147483695" r:id="rId4"/>
    <p:sldLayoutId id="2147483696" r:id="rId5"/>
    <p:sldLayoutId id="2147483697" r:id="rId6"/>
    <p:sldLayoutId id="2147483715" r:id="rId7"/>
    <p:sldLayoutId id="2147483725" r:id="rId8"/>
  </p:sldLayoutIdLst>
  <p:transition>
    <p:wipe dir="d"/>
  </p:transition>
  <p:hf sldNum="0" hdr="0" ftr="0" dt="0"/>
  <p:txStyles>
    <p:titleStyle>
      <a:lvl1pPr algn="l" rtl="0" eaLnBrk="0" fontAlgn="base" hangingPunct="0">
        <a:spcBef>
          <a:spcPct val="0"/>
        </a:spcBef>
        <a:spcAft>
          <a:spcPct val="0"/>
        </a:spcAft>
        <a:defRPr sz="2400" b="1">
          <a:solidFill>
            <a:srgbClr val="380080"/>
          </a:solidFill>
          <a:latin typeface="+mj-lt"/>
          <a:ea typeface="+mj-ea"/>
          <a:cs typeface="ＭＳ Ｐゴシック" charset="0"/>
        </a:defRPr>
      </a:lvl1pPr>
      <a:lvl2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2pPr>
      <a:lvl3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3pPr>
      <a:lvl4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4pPr>
      <a:lvl5pPr algn="l" rtl="0" eaLnBrk="0" fontAlgn="base" hangingPunct="0">
        <a:spcBef>
          <a:spcPct val="0"/>
        </a:spcBef>
        <a:spcAft>
          <a:spcPct val="0"/>
        </a:spcAft>
        <a:defRPr sz="2400" b="1">
          <a:solidFill>
            <a:srgbClr val="380080"/>
          </a:solidFill>
          <a:latin typeface="Arial" charset="0"/>
          <a:ea typeface="ＭＳ Ｐゴシック" pitchFamily="80" charset="-128"/>
          <a:cs typeface="ＭＳ Ｐゴシック" charset="0"/>
        </a:defRPr>
      </a:lvl5pPr>
      <a:lvl6pPr marL="457200" algn="l" rtl="0" fontAlgn="base">
        <a:spcBef>
          <a:spcPct val="0"/>
        </a:spcBef>
        <a:spcAft>
          <a:spcPct val="0"/>
        </a:spcAft>
        <a:defRPr sz="2400" b="1">
          <a:solidFill>
            <a:srgbClr val="FFFDCB"/>
          </a:solidFill>
          <a:latin typeface="Arial" charset="0"/>
          <a:ea typeface="ＭＳ Ｐゴシック" pitchFamily="80" charset="-128"/>
        </a:defRPr>
      </a:lvl6pPr>
      <a:lvl7pPr marL="914400" algn="l" rtl="0" fontAlgn="base">
        <a:spcBef>
          <a:spcPct val="0"/>
        </a:spcBef>
        <a:spcAft>
          <a:spcPct val="0"/>
        </a:spcAft>
        <a:defRPr sz="2400" b="1">
          <a:solidFill>
            <a:srgbClr val="FFFDCB"/>
          </a:solidFill>
          <a:latin typeface="Arial" charset="0"/>
          <a:ea typeface="ＭＳ Ｐゴシック" pitchFamily="80" charset="-128"/>
        </a:defRPr>
      </a:lvl7pPr>
      <a:lvl8pPr marL="1371600" algn="l" rtl="0" fontAlgn="base">
        <a:spcBef>
          <a:spcPct val="0"/>
        </a:spcBef>
        <a:spcAft>
          <a:spcPct val="0"/>
        </a:spcAft>
        <a:defRPr sz="2400" b="1">
          <a:solidFill>
            <a:srgbClr val="FFFDCB"/>
          </a:solidFill>
          <a:latin typeface="Arial" charset="0"/>
          <a:ea typeface="ＭＳ Ｐゴシック" pitchFamily="80" charset="-128"/>
        </a:defRPr>
      </a:lvl8pPr>
      <a:lvl9pPr marL="1828800" algn="l" rtl="0" fontAlgn="base">
        <a:spcBef>
          <a:spcPct val="0"/>
        </a:spcBef>
        <a:spcAft>
          <a:spcPct val="0"/>
        </a:spcAft>
        <a:defRPr sz="2400" b="1">
          <a:solidFill>
            <a:srgbClr val="FFFDCB"/>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Line 10"/>
          <p:cNvSpPr>
            <a:spLocks noChangeShapeType="1"/>
          </p:cNvSpPr>
          <p:nvPr userDrawn="1"/>
        </p:nvSpPr>
        <p:spPr bwMode="auto">
          <a:xfrm>
            <a:off x="1066800" y="1676400"/>
            <a:ext cx="11430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2"/>
          <p:cNvSpPr>
            <a:spLocks noGrp="1" noChangeArrowheads="1"/>
          </p:cNvSpPr>
          <p:nvPr>
            <p:ph type="title"/>
          </p:nvPr>
        </p:nvSpPr>
        <p:spPr bwMode="auto">
          <a:xfrm>
            <a:off x="304800" y="2286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1" name="Rectangle 3"/>
          <p:cNvSpPr>
            <a:spLocks noGrp="1" noChangeArrowheads="1"/>
          </p:cNvSpPr>
          <p:nvPr>
            <p:ph type="body" idx="1"/>
          </p:nvPr>
        </p:nvSpPr>
        <p:spPr bwMode="auto">
          <a:xfrm>
            <a:off x="838200" y="1371600"/>
            <a:ext cx="7924800" cy="4953000"/>
          </a:xfrm>
          <a:prstGeom prst="rect">
            <a:avLst/>
          </a:prstGeom>
          <a:solidFill>
            <a:schemeClr val="bg1">
              <a:alpha val="50000"/>
            </a:schemeClr>
          </a:solidFill>
          <a:ln>
            <a:noFill/>
          </a:ln>
          <a:effectLst>
            <a:softEdge rad="190500"/>
          </a:effectLst>
          <a:extLs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bwMode="auto">
          <a:xfrm>
            <a:off x="304800" y="762000"/>
            <a:ext cx="8839200" cy="0"/>
          </a:xfrm>
          <a:prstGeom prst="line">
            <a:avLst/>
          </a:prstGeom>
          <a:ln>
            <a:solidFill>
              <a:srgbClr val="ADCEEF"/>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42535539"/>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9" r:id="rId4"/>
    <p:sldLayoutId id="2147483710" r:id="rId5"/>
    <p:sldLayoutId id="2147483711" r:id="rId6"/>
    <p:sldLayoutId id="2147483712" r:id="rId7"/>
    <p:sldLayoutId id="2147483713" r:id="rId8"/>
    <p:sldLayoutId id="2147483714" r:id="rId9"/>
  </p:sldLayoutIdLst>
  <p:hf sldNum="0" hdr="0" ftr="0" dt="0"/>
  <p:txStyles>
    <p:titleStyle>
      <a:lvl1pPr algn="l" defTabSz="457200" rtl="0" eaLnBrk="1" latinLnBrk="0" hangingPunct="1">
        <a:spcBef>
          <a:spcPct val="0"/>
        </a:spcBef>
        <a:buNone/>
        <a:defRPr sz="2400" kern="1200">
          <a:solidFill>
            <a:schemeClr val="tx1"/>
          </a:solidFill>
          <a:latin typeface="Arial"/>
          <a:ea typeface="+mj-ea"/>
          <a:cs typeface="Arial"/>
        </a:defRPr>
      </a:lvl1pPr>
    </p:titleStyle>
    <p:bodyStyle>
      <a:lvl1pPr marL="0" indent="0" algn="l" defTabSz="457200" rtl="0" eaLnBrk="1" latinLnBrk="0" hangingPunct="1">
        <a:spcBef>
          <a:spcPct val="20000"/>
        </a:spcBef>
        <a:buFontTx/>
        <a:buNone/>
        <a:defRPr sz="2800" kern="1200">
          <a:solidFill>
            <a:schemeClr val="tx1"/>
          </a:solidFill>
          <a:latin typeface="Times New Roman"/>
          <a:ea typeface="+mn-ea"/>
          <a:cs typeface="Times New Roman"/>
        </a:defRPr>
      </a:lvl1pPr>
      <a:lvl2pPr marL="457200" indent="0" algn="l" defTabSz="457200" rtl="0" eaLnBrk="1" latinLnBrk="0" hangingPunct="1">
        <a:spcBef>
          <a:spcPct val="20000"/>
        </a:spcBef>
        <a:buFontTx/>
        <a:buNone/>
        <a:defRPr sz="2800" kern="1200">
          <a:solidFill>
            <a:schemeClr val="tx1"/>
          </a:solidFill>
          <a:latin typeface="Times New Roman"/>
          <a:ea typeface="+mn-ea"/>
          <a:cs typeface="Times New Roman"/>
        </a:defRPr>
      </a:lvl2pPr>
      <a:lvl3pPr marL="914400" indent="0" algn="l" defTabSz="457200" rtl="0" eaLnBrk="1" latinLnBrk="0" hangingPunct="1">
        <a:spcBef>
          <a:spcPct val="20000"/>
        </a:spcBef>
        <a:buFontTx/>
        <a:buNone/>
        <a:defRPr sz="2800" kern="1200">
          <a:solidFill>
            <a:schemeClr val="tx1"/>
          </a:solidFill>
          <a:latin typeface="Times New Roman"/>
          <a:ea typeface="+mn-ea"/>
          <a:cs typeface="Times New Roman"/>
        </a:defRPr>
      </a:lvl3pPr>
      <a:lvl4pPr marL="1371600" indent="0" algn="l" defTabSz="457200" rtl="0" eaLnBrk="1" latinLnBrk="0" hangingPunct="1">
        <a:spcBef>
          <a:spcPct val="20000"/>
        </a:spcBef>
        <a:buFontTx/>
        <a:buNone/>
        <a:defRPr sz="2800" kern="1200">
          <a:solidFill>
            <a:schemeClr val="tx1"/>
          </a:solidFill>
          <a:latin typeface="Times New Roman"/>
          <a:ea typeface="+mn-ea"/>
          <a:cs typeface="Times New Roman"/>
        </a:defRPr>
      </a:lvl4pPr>
      <a:lvl5pPr marL="1828800" indent="0" algn="l" defTabSz="457200" rtl="0" eaLnBrk="1" latinLnBrk="0" hangingPunct="1">
        <a:spcBef>
          <a:spcPct val="20000"/>
        </a:spcBef>
        <a:buFontTx/>
        <a:buNone/>
        <a:defRPr sz="28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lencary.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hyperlink" Target="http://cartoondealer.com/image/85947179/cartoon-jesus-hand-hand-kids-children.html"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hyperlink" Target="http://wallpapercave.com/religious-easter-background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9.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sz="3600" dirty="0"/>
              <a:t>Welcome			 10:30am Service</a:t>
            </a:r>
            <a:endParaRPr lang="en-US" dirty="0"/>
          </a:p>
        </p:txBody>
      </p:sp>
      <p:sp>
        <p:nvSpPr>
          <p:cNvPr id="3" name="Content Placeholder 2"/>
          <p:cNvSpPr>
            <a:spLocks noGrp="1"/>
          </p:cNvSpPr>
          <p:nvPr>
            <p:ph idx="1"/>
          </p:nvPr>
        </p:nvSpPr>
        <p:spPr>
          <a:xfrm>
            <a:off x="723900" y="838200"/>
            <a:ext cx="7696200" cy="4114800"/>
          </a:xfrm>
        </p:spPr>
        <p:txBody>
          <a:bodyPr anchor="t"/>
          <a:lstStyle/>
          <a:p>
            <a:pPr marL="454025" indent="-454025" eaLnBrk="1" hangingPunct="1">
              <a:lnSpc>
                <a:spcPct val="90000"/>
              </a:lnSpc>
              <a:defRPr/>
            </a:pPr>
            <a:r>
              <a:rPr lang="en-US" b="1" dirty="0">
                <a:latin typeface="+mj-lt"/>
                <a:ea typeface="ＭＳ Ｐゴシック" charset="0"/>
              </a:rPr>
              <a:t>to </a:t>
            </a:r>
            <a:br>
              <a:rPr lang="en-US" b="1" dirty="0">
                <a:latin typeface="+mj-lt"/>
                <a:ea typeface="ＭＳ Ｐゴシック" charset="0"/>
              </a:rPr>
            </a:br>
            <a:r>
              <a:rPr lang="en-US" sz="4400" b="1" dirty="0">
                <a:solidFill>
                  <a:schemeClr val="accent6"/>
                </a:solidFill>
                <a:latin typeface="+mj-lt"/>
                <a:ea typeface="ＭＳ Ｐゴシック" charset="0"/>
              </a:rPr>
              <a:t>Elk River Lutheran Church</a:t>
            </a:r>
          </a:p>
          <a:p>
            <a:pPr marL="454025" indent="-454025" eaLnBrk="1" hangingPunct="1">
              <a:lnSpc>
                <a:spcPct val="90000"/>
              </a:lnSpc>
              <a:defRPr/>
            </a:pPr>
            <a:endParaRPr lang="en-US" sz="2000" dirty="0">
              <a:solidFill>
                <a:srgbClr val="4597A0"/>
              </a:solidFill>
              <a:latin typeface="+mj-lt"/>
              <a:ea typeface="ＭＳ Ｐゴシック" charset="0"/>
            </a:endParaRPr>
          </a:p>
          <a:p>
            <a:pPr marL="917575" indent="-466725" eaLnBrk="1" hangingPunct="1">
              <a:lnSpc>
                <a:spcPct val="90000"/>
              </a:lnSpc>
              <a:spcAft>
                <a:spcPts val="600"/>
              </a:spcAft>
              <a:buFont typeface="Arial"/>
              <a:buChar char="•"/>
              <a:defRPr/>
            </a:pPr>
            <a:r>
              <a:rPr lang="en-US" sz="2400" dirty="0">
                <a:latin typeface="+mj-lt"/>
                <a:ea typeface="ＭＳ Ｐゴシック" charset="0"/>
              </a:rPr>
              <a:t>All are invited to share in the Lord’s Supper.</a:t>
            </a:r>
          </a:p>
          <a:p>
            <a:pPr marL="917575" indent="-466725" eaLnBrk="1" hangingPunct="1">
              <a:lnSpc>
                <a:spcPct val="90000"/>
              </a:lnSpc>
              <a:spcAft>
                <a:spcPts val="600"/>
              </a:spcAft>
              <a:buFont typeface="Arial"/>
              <a:buChar char="•"/>
              <a:defRPr/>
            </a:pPr>
            <a:r>
              <a:rPr lang="en-US" sz="2400" dirty="0">
                <a:latin typeface="+mj-lt"/>
                <a:ea typeface="ＭＳ Ｐゴシック" charset="0"/>
              </a:rPr>
              <a:t>We encourage children to participate in worship and communion.	</a:t>
            </a:r>
          </a:p>
          <a:p>
            <a:pPr marL="917575" indent="-466725" eaLnBrk="1" hangingPunct="1">
              <a:lnSpc>
                <a:spcPct val="90000"/>
              </a:lnSpc>
              <a:spcAft>
                <a:spcPts val="600"/>
              </a:spcAft>
              <a:buFont typeface="Arial"/>
              <a:buChar char="•"/>
              <a:defRPr/>
            </a:pPr>
            <a:r>
              <a:rPr lang="en-US" sz="2400" dirty="0">
                <a:latin typeface="+mj-lt"/>
                <a:ea typeface="ＭＳ Ｐゴシック" charset="0"/>
              </a:rPr>
              <a:t>Nursery is available, should you desire it.</a:t>
            </a:r>
          </a:p>
          <a:p>
            <a:pPr marL="917575" indent="-466725" eaLnBrk="1" hangingPunct="1">
              <a:lnSpc>
                <a:spcPct val="90000"/>
              </a:lnSpc>
              <a:spcAft>
                <a:spcPts val="600"/>
              </a:spcAft>
              <a:buFont typeface="Arial"/>
              <a:buChar char="•"/>
              <a:defRPr/>
            </a:pPr>
            <a:r>
              <a:rPr lang="en-US" sz="2400" dirty="0">
                <a:latin typeface="+mj-lt"/>
                <a:ea typeface="ＭＳ Ｐゴシック" charset="0"/>
              </a:rPr>
              <a:t>Restrooms are located in fellowship area and lower level.</a:t>
            </a:r>
          </a:p>
        </p:txBody>
      </p:sp>
    </p:spTree>
    <p:extLst>
      <p:ext uri="{BB962C8B-B14F-4D97-AF65-F5344CB8AC3E}">
        <p14:creationId xmlns:p14="http://schemas.microsoft.com/office/powerpoint/2010/main" val="3500881183"/>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1384995"/>
          </a:xfrm>
          <a:prstGeom prst="rect">
            <a:avLst/>
          </a:prstGeom>
        </p:spPr>
        <p:txBody>
          <a:bodyPr wrap="square">
            <a:spAutoFit/>
          </a:bodyPr>
          <a:lstStyle/>
          <a:p>
            <a:pPr algn="ctr"/>
            <a:r>
              <a:rPr lang="en-US" sz="2800" b="1" dirty="0"/>
              <a:t>ALL: </a:t>
            </a:r>
            <a:endParaRPr lang="en-US" sz="2800" dirty="0"/>
          </a:p>
          <a:p>
            <a:pPr algn="ctr"/>
            <a:r>
              <a:rPr lang="en-US" sz="2800" b="1" dirty="0"/>
              <a:t>Hallelujah! hallelujah!</a:t>
            </a:r>
            <a:endParaRPr lang="en-US" sz="2800" dirty="0"/>
          </a:p>
          <a:p>
            <a:pPr algn="ctr"/>
            <a:r>
              <a:rPr lang="en-US" sz="2800" b="1" dirty="0"/>
              <a:t>Hallelujah, hallelujah, hallelujah!</a:t>
            </a:r>
            <a:endParaRPr lang="en-US" sz="2800" dirty="0"/>
          </a:p>
        </p:txBody>
      </p:sp>
    </p:spTree>
    <p:extLst>
      <p:ext uri="{BB962C8B-B14F-4D97-AF65-F5344CB8AC3E}">
        <p14:creationId xmlns:p14="http://schemas.microsoft.com/office/powerpoint/2010/main" val="4285150941"/>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1815882"/>
          </a:xfrm>
          <a:prstGeom prst="rect">
            <a:avLst/>
          </a:prstGeom>
        </p:spPr>
        <p:txBody>
          <a:bodyPr wrap="square">
            <a:spAutoFit/>
          </a:bodyPr>
          <a:lstStyle/>
          <a:p>
            <a:pPr algn="ctr"/>
            <a:r>
              <a:rPr lang="en-US" sz="2800" b="1" dirty="0"/>
              <a:t>ALL: </a:t>
            </a:r>
            <a:endParaRPr lang="en-US" sz="2800" dirty="0"/>
          </a:p>
          <a:p>
            <a:pPr algn="ctr"/>
            <a:r>
              <a:rPr lang="en-US" sz="2800" b="1" dirty="0"/>
              <a:t>For the Lord God omnipotent </a:t>
            </a:r>
            <a:r>
              <a:rPr lang="en-US" sz="2800" b="1" dirty="0" err="1"/>
              <a:t>reigneth</a:t>
            </a:r>
            <a:r>
              <a:rPr lang="en-US" sz="2800" b="1" dirty="0"/>
              <a:t>.</a:t>
            </a:r>
            <a:endParaRPr lang="en-US" sz="2800" dirty="0"/>
          </a:p>
          <a:p>
            <a:pPr algn="ctr"/>
            <a:r>
              <a:rPr lang="en-US" sz="2800" b="1" dirty="0"/>
              <a:t>Hallelujah! Hallelujah! </a:t>
            </a:r>
            <a:endParaRPr lang="en-US" sz="2800" dirty="0"/>
          </a:p>
          <a:p>
            <a:pPr algn="ctr"/>
            <a:r>
              <a:rPr lang="en-US" sz="2800" b="1" dirty="0"/>
              <a:t>Hallelujah! Hallelujah! </a:t>
            </a:r>
            <a:endParaRPr lang="en-US" sz="2800" dirty="0"/>
          </a:p>
        </p:txBody>
      </p:sp>
    </p:spTree>
    <p:extLst>
      <p:ext uri="{BB962C8B-B14F-4D97-AF65-F5344CB8AC3E}">
        <p14:creationId xmlns:p14="http://schemas.microsoft.com/office/powerpoint/2010/main" val="3179447888"/>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1815882"/>
          </a:xfrm>
          <a:prstGeom prst="rect">
            <a:avLst/>
          </a:prstGeom>
        </p:spPr>
        <p:txBody>
          <a:bodyPr wrap="square">
            <a:spAutoFit/>
          </a:bodyPr>
          <a:lstStyle/>
          <a:p>
            <a:pPr algn="ctr"/>
            <a:r>
              <a:rPr lang="en-US" sz="2800" b="1" dirty="0"/>
              <a:t>ALL: </a:t>
            </a:r>
            <a:endParaRPr lang="en-US" sz="2800" dirty="0"/>
          </a:p>
          <a:p>
            <a:pPr algn="ctr"/>
            <a:r>
              <a:rPr lang="en-US" sz="2800" b="1" dirty="0"/>
              <a:t>For the Lord God omnipotent </a:t>
            </a:r>
            <a:r>
              <a:rPr lang="en-US" sz="2800" b="1" dirty="0" err="1"/>
              <a:t>reigneth</a:t>
            </a:r>
            <a:r>
              <a:rPr lang="en-US" sz="2800" b="1" dirty="0"/>
              <a:t>.</a:t>
            </a:r>
            <a:endParaRPr lang="en-US" sz="2800" dirty="0"/>
          </a:p>
          <a:p>
            <a:pPr algn="ctr"/>
            <a:r>
              <a:rPr lang="en-US" sz="2800" b="1" dirty="0"/>
              <a:t>Hallelujah! Hallelujah! </a:t>
            </a:r>
            <a:endParaRPr lang="en-US" sz="2800" dirty="0"/>
          </a:p>
          <a:p>
            <a:pPr algn="ctr"/>
            <a:r>
              <a:rPr lang="en-US" sz="2800" b="1" dirty="0"/>
              <a:t>Hallelujah! Hallelujah! </a:t>
            </a:r>
            <a:endParaRPr lang="en-US" sz="2800" dirty="0"/>
          </a:p>
        </p:txBody>
      </p:sp>
    </p:spTree>
    <p:extLst>
      <p:ext uri="{BB962C8B-B14F-4D97-AF65-F5344CB8AC3E}">
        <p14:creationId xmlns:p14="http://schemas.microsoft.com/office/powerpoint/2010/main" val="4226228352"/>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3539430"/>
          </a:xfrm>
          <a:prstGeom prst="rect">
            <a:avLst/>
          </a:prstGeom>
        </p:spPr>
        <p:txBody>
          <a:bodyPr wrap="square">
            <a:spAutoFit/>
          </a:bodyPr>
          <a:lstStyle/>
          <a:p>
            <a:pPr algn="ctr"/>
            <a:r>
              <a:rPr lang="en-US" sz="2800" dirty="0"/>
              <a:t>Choir: </a:t>
            </a:r>
          </a:p>
          <a:p>
            <a:pPr algn="ctr"/>
            <a:r>
              <a:rPr lang="en-US" sz="2800" dirty="0"/>
              <a:t>For the Lord God omnipotent </a:t>
            </a:r>
            <a:r>
              <a:rPr lang="en-US" sz="2800" dirty="0" err="1"/>
              <a:t>reigneth</a:t>
            </a:r>
            <a:r>
              <a:rPr lang="en-US" sz="2800" dirty="0"/>
              <a:t>.</a:t>
            </a:r>
          </a:p>
          <a:p>
            <a:pPr algn="ctr"/>
            <a:r>
              <a:rPr lang="en-US" sz="2800" dirty="0"/>
              <a:t>Hallelujah!</a:t>
            </a:r>
          </a:p>
          <a:p>
            <a:pPr algn="ctr"/>
            <a:endParaRPr lang="en-US" sz="2800" dirty="0"/>
          </a:p>
          <a:p>
            <a:pPr algn="ctr"/>
            <a:r>
              <a:rPr lang="en-US" sz="2800" dirty="0"/>
              <a:t>The kingdom of this world is become</a:t>
            </a:r>
          </a:p>
          <a:p>
            <a:pPr algn="ctr"/>
            <a:r>
              <a:rPr lang="en-US" sz="2800" dirty="0"/>
              <a:t>The kingdom of our Lord and of His Christ;</a:t>
            </a:r>
          </a:p>
          <a:p>
            <a:pPr algn="ctr"/>
            <a:r>
              <a:rPr lang="en-US" sz="2800" dirty="0"/>
              <a:t>and He shall reign forever and ever.</a:t>
            </a:r>
          </a:p>
          <a:p>
            <a:pPr algn="ctr"/>
            <a:endParaRPr lang="en-US" sz="2800" dirty="0"/>
          </a:p>
        </p:txBody>
      </p:sp>
    </p:spTree>
    <p:extLst>
      <p:ext uri="{BB962C8B-B14F-4D97-AF65-F5344CB8AC3E}">
        <p14:creationId xmlns:p14="http://schemas.microsoft.com/office/powerpoint/2010/main" val="3634576593"/>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2246769"/>
          </a:xfrm>
          <a:prstGeom prst="rect">
            <a:avLst/>
          </a:prstGeom>
        </p:spPr>
        <p:txBody>
          <a:bodyPr wrap="square">
            <a:spAutoFit/>
          </a:bodyPr>
          <a:lstStyle/>
          <a:p>
            <a:pPr algn="ctr"/>
            <a:r>
              <a:rPr lang="en-US" sz="2800" b="1" dirty="0"/>
              <a:t>ALL:</a:t>
            </a:r>
            <a:endParaRPr lang="en-US" sz="2800" dirty="0"/>
          </a:p>
          <a:p>
            <a:pPr algn="ctr"/>
            <a:r>
              <a:rPr lang="en-US" sz="2800" b="1" dirty="0"/>
              <a:t>King of kings, and Lord of lords,</a:t>
            </a:r>
            <a:endParaRPr lang="en-US" sz="2800" dirty="0"/>
          </a:p>
          <a:p>
            <a:pPr algn="ctr"/>
            <a:r>
              <a:rPr lang="en-US" sz="2800" b="1" dirty="0"/>
              <a:t>King of kings, and Lord of lords,</a:t>
            </a:r>
            <a:endParaRPr lang="en-US" sz="2800" dirty="0"/>
          </a:p>
          <a:p>
            <a:pPr algn="ctr"/>
            <a:r>
              <a:rPr lang="en-US" sz="2800" b="1" dirty="0"/>
              <a:t>King of kings, and Lord of lords, </a:t>
            </a:r>
          </a:p>
          <a:p>
            <a:pPr algn="ctr"/>
            <a:r>
              <a:rPr lang="en-US" sz="2800" b="1" dirty="0"/>
              <a:t>And Lord of lords,</a:t>
            </a:r>
            <a:endParaRPr lang="en-US" sz="2800" dirty="0"/>
          </a:p>
        </p:txBody>
      </p:sp>
    </p:spTree>
    <p:extLst>
      <p:ext uri="{BB962C8B-B14F-4D97-AF65-F5344CB8AC3E}">
        <p14:creationId xmlns:p14="http://schemas.microsoft.com/office/powerpoint/2010/main" val="2014598339"/>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1815882"/>
          </a:xfrm>
          <a:prstGeom prst="rect">
            <a:avLst/>
          </a:prstGeom>
        </p:spPr>
        <p:txBody>
          <a:bodyPr wrap="square">
            <a:spAutoFit/>
          </a:bodyPr>
          <a:lstStyle/>
          <a:p>
            <a:pPr algn="ctr"/>
            <a:r>
              <a:rPr lang="en-US" sz="2800" dirty="0"/>
              <a:t>Choir: </a:t>
            </a:r>
          </a:p>
          <a:p>
            <a:pPr algn="ctr"/>
            <a:r>
              <a:rPr lang="en-US" sz="2800" dirty="0"/>
              <a:t>and He shall reign forever and ever,</a:t>
            </a:r>
          </a:p>
          <a:p>
            <a:pPr algn="ctr"/>
            <a:r>
              <a:rPr lang="en-US" sz="2800" dirty="0"/>
              <a:t>King of kings, and Lord of lords,</a:t>
            </a:r>
          </a:p>
          <a:p>
            <a:pPr algn="ctr"/>
            <a:r>
              <a:rPr lang="en-US" sz="2800" dirty="0"/>
              <a:t>Hallelujah,</a:t>
            </a:r>
          </a:p>
        </p:txBody>
      </p:sp>
    </p:spTree>
    <p:extLst>
      <p:ext uri="{BB962C8B-B14F-4D97-AF65-F5344CB8AC3E}">
        <p14:creationId xmlns:p14="http://schemas.microsoft.com/office/powerpoint/2010/main" val="3644124997"/>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1815882"/>
          </a:xfrm>
          <a:prstGeom prst="rect">
            <a:avLst/>
          </a:prstGeom>
        </p:spPr>
        <p:txBody>
          <a:bodyPr wrap="square">
            <a:spAutoFit/>
          </a:bodyPr>
          <a:lstStyle/>
          <a:p>
            <a:pPr algn="ctr"/>
            <a:r>
              <a:rPr lang="en-US" sz="2800" b="1" dirty="0"/>
              <a:t>ALL:</a:t>
            </a:r>
            <a:endParaRPr lang="en-US" sz="2800" dirty="0"/>
          </a:p>
          <a:p>
            <a:pPr algn="ctr"/>
            <a:r>
              <a:rPr lang="en-US" sz="2800" b="1" dirty="0"/>
              <a:t>King of kings, and Lord of lords,</a:t>
            </a:r>
            <a:endParaRPr lang="en-US" sz="2800" dirty="0"/>
          </a:p>
          <a:p>
            <a:pPr algn="ctr"/>
            <a:r>
              <a:rPr lang="en-US" sz="2800" b="1" dirty="0"/>
              <a:t>King of kings, and Lord of lords,</a:t>
            </a:r>
            <a:endParaRPr lang="en-US" sz="2800" dirty="0"/>
          </a:p>
          <a:p>
            <a:pPr algn="ctr"/>
            <a:r>
              <a:rPr lang="en-US" sz="2800" b="1" dirty="0"/>
              <a:t>and He shall reign forever and ever.</a:t>
            </a:r>
            <a:endParaRPr lang="en-US" sz="2800" dirty="0"/>
          </a:p>
        </p:txBody>
      </p:sp>
    </p:spTree>
    <p:extLst>
      <p:ext uri="{BB962C8B-B14F-4D97-AF65-F5344CB8AC3E}">
        <p14:creationId xmlns:p14="http://schemas.microsoft.com/office/powerpoint/2010/main" val="1600316899"/>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408709" y="1600200"/>
            <a:ext cx="8763000" cy="2246769"/>
          </a:xfrm>
          <a:prstGeom prst="rect">
            <a:avLst/>
          </a:prstGeom>
        </p:spPr>
        <p:txBody>
          <a:bodyPr wrap="square">
            <a:spAutoFit/>
          </a:bodyPr>
          <a:lstStyle/>
          <a:p>
            <a:pPr algn="ctr"/>
            <a:r>
              <a:rPr lang="en-US" sz="2800" b="1" dirty="0"/>
              <a:t>ALL:</a:t>
            </a:r>
            <a:endParaRPr lang="en-US" sz="2800" dirty="0"/>
          </a:p>
          <a:p>
            <a:pPr algn="ctr"/>
            <a:r>
              <a:rPr lang="en-US" sz="2800" b="1" dirty="0"/>
              <a:t>King of kings, and Lord of lords,</a:t>
            </a:r>
            <a:endParaRPr lang="en-US" sz="2800" dirty="0"/>
          </a:p>
          <a:p>
            <a:pPr algn="ctr"/>
            <a:r>
              <a:rPr lang="en-US" sz="2800" b="1" dirty="0"/>
              <a:t>Hallelujah, hallelujah,</a:t>
            </a:r>
            <a:endParaRPr lang="en-US" sz="2800" dirty="0"/>
          </a:p>
          <a:p>
            <a:pPr algn="ctr"/>
            <a:r>
              <a:rPr lang="en-US" sz="2800" b="1" dirty="0"/>
              <a:t>Hallelujah, hallelujah,</a:t>
            </a:r>
            <a:endParaRPr lang="en-US" sz="2800" dirty="0"/>
          </a:p>
          <a:p>
            <a:pPr algn="ctr"/>
            <a:r>
              <a:rPr lang="en-US" sz="2800" b="1" dirty="0"/>
              <a:t>HALLELUJAH!</a:t>
            </a:r>
            <a:endParaRPr lang="en-US" sz="2800" dirty="0"/>
          </a:p>
        </p:txBody>
      </p:sp>
    </p:spTree>
    <p:extLst>
      <p:ext uri="{BB962C8B-B14F-4D97-AF65-F5344CB8AC3E}">
        <p14:creationId xmlns:p14="http://schemas.microsoft.com/office/powerpoint/2010/main" val="1146091952"/>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solidFill>
                  <a:schemeClr val="tx1"/>
                </a:solidFill>
              </a:rPr>
              <a:t>Easter Call and Response</a:t>
            </a:r>
          </a:p>
        </p:txBody>
      </p:sp>
      <p:sp>
        <p:nvSpPr>
          <p:cNvPr id="3" name="Content Placeholder 2"/>
          <p:cNvSpPr>
            <a:spLocks noGrp="1"/>
          </p:cNvSpPr>
          <p:nvPr>
            <p:ph idx="1"/>
          </p:nvPr>
        </p:nvSpPr>
        <p:spPr>
          <a:xfrm>
            <a:off x="1181100" y="1295400"/>
            <a:ext cx="6781800" cy="2590800"/>
          </a:xfrm>
          <a:noFill/>
        </p:spPr>
        <p:txBody>
          <a:bodyPr/>
          <a:lstStyle/>
          <a:p>
            <a:r>
              <a:rPr lang="en-US" dirty="0"/>
              <a:t>Alleluia! Christ is risen! </a:t>
            </a:r>
          </a:p>
          <a:p>
            <a:endParaRPr lang="en-US" b="1" dirty="0"/>
          </a:p>
          <a:p>
            <a:r>
              <a:rPr lang="en-US" b="1" dirty="0"/>
              <a:t>HE IS RISEN, INDEED!!</a:t>
            </a:r>
            <a:endParaRPr lang="en-US" dirty="0"/>
          </a:p>
        </p:txBody>
      </p:sp>
      <p:sp>
        <p:nvSpPr>
          <p:cNvPr id="4" name="AutoShape 3"/>
          <p:cNvSpPr>
            <a:spLocks noChangeArrowheads="1"/>
          </p:cNvSpPr>
          <p:nvPr/>
        </p:nvSpPr>
        <p:spPr bwMode="auto">
          <a:xfrm>
            <a:off x="609600" y="1295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685800" y="24003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852849932"/>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 (p 94)</a:t>
            </a:r>
          </a:p>
        </p:txBody>
      </p:sp>
      <p:sp>
        <p:nvSpPr>
          <p:cNvPr id="3" name="Content Placeholder 2"/>
          <p:cNvSpPr>
            <a:spLocks noGrp="1"/>
          </p:cNvSpPr>
          <p:nvPr>
            <p:ph idx="1"/>
          </p:nvPr>
        </p:nvSpPr>
        <p:spPr>
          <a:xfrm>
            <a:off x="955906" y="1385333"/>
            <a:ext cx="7848600" cy="2653267"/>
          </a:xfrm>
        </p:spPr>
        <p:txBody>
          <a:bodyPr/>
          <a:lstStyle/>
          <a:p>
            <a:r>
              <a:rPr lang="en-US" dirty="0"/>
              <a:t>In the name of the Father,</a:t>
            </a:r>
          </a:p>
          <a:p>
            <a:r>
              <a:rPr lang="en-US" dirty="0"/>
              <a:t>and of the ☩ Son,</a:t>
            </a:r>
          </a:p>
          <a:p>
            <a:r>
              <a:rPr lang="en-US" dirty="0"/>
              <a:t>and of the Holy Spirit.</a:t>
            </a:r>
          </a:p>
          <a:p>
            <a:pPr marL="0" indent="0">
              <a:spcBef>
                <a:spcPts val="1200"/>
              </a:spcBef>
            </a:pPr>
            <a:r>
              <a:rPr lang="en-US" b="1" dirty="0"/>
              <a:t>Amen.</a:t>
            </a:r>
            <a:r>
              <a:rPr lang="en-US" b="1" dirty="0">
                <a:highlight>
                  <a:srgbClr val="FFFF00"/>
                </a:highlight>
              </a:rPr>
              <a:t>	</a:t>
            </a:r>
          </a:p>
        </p:txBody>
      </p:sp>
      <p:sp>
        <p:nvSpPr>
          <p:cNvPr id="6" name="Rectangle: Rounded Corners 3">
            <a:extLst>
              <a:ext uri="{FF2B5EF4-FFF2-40B4-BE49-F238E27FC236}">
                <a16:creationId xmlns:a16="http://schemas.microsoft.com/office/drawing/2014/main" id="{EE6A7714-5748-48E6-87CD-FE8494CCE3D8}"/>
              </a:ext>
            </a:extLst>
          </p:cNvPr>
          <p:cNvSpPr/>
          <p:nvPr/>
        </p:nvSpPr>
        <p:spPr bwMode="auto">
          <a:xfrm>
            <a:off x="490604" y="1411123"/>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5" name="AutoShape 4">
            <a:extLst>
              <a:ext uri="{FF2B5EF4-FFF2-40B4-BE49-F238E27FC236}">
                <a16:creationId xmlns:a16="http://schemas.microsoft.com/office/drawing/2014/main" id="{F290F068-0A7E-4D12-981C-9F29F2DB4F1B}"/>
              </a:ext>
            </a:extLst>
          </p:cNvPr>
          <p:cNvSpPr>
            <a:spLocks noChangeArrowheads="1"/>
          </p:cNvSpPr>
          <p:nvPr/>
        </p:nvSpPr>
        <p:spPr bwMode="auto">
          <a:xfrm>
            <a:off x="490604" y="3048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4246684140"/>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a:noFill/>
        </p:spPr>
        <p:txBody>
          <a:bodyPr/>
          <a:lstStyle/>
          <a:p>
            <a:pPr eaLnBrk="1" hangingPunct="1">
              <a:defRPr/>
            </a:pPr>
            <a:r>
              <a:rPr lang="en-US" dirty="0"/>
              <a:t>Community Announcements </a:t>
            </a:r>
          </a:p>
        </p:txBody>
      </p:sp>
      <p:sp>
        <p:nvSpPr>
          <p:cNvPr id="4" name="Content Placeholder 3"/>
          <p:cNvSpPr>
            <a:spLocks noGrp="1"/>
          </p:cNvSpPr>
          <p:nvPr>
            <p:ph idx="1"/>
          </p:nvPr>
        </p:nvSpPr>
        <p:spPr>
          <a:xfrm>
            <a:off x="571500" y="1143000"/>
            <a:ext cx="8001000" cy="4038600"/>
          </a:xfrm>
        </p:spPr>
        <p:txBody>
          <a:bodyPr/>
          <a:lstStyle/>
          <a:p>
            <a:pPr algn="ctr"/>
            <a:r>
              <a:rPr lang="en-US" b="1" dirty="0">
                <a:solidFill>
                  <a:srgbClr val="660066"/>
                </a:solidFill>
              </a:rPr>
              <a:t>Welcome guests! </a:t>
            </a:r>
            <a:br>
              <a:rPr lang="en-US" b="1" dirty="0">
                <a:solidFill>
                  <a:srgbClr val="660066"/>
                </a:solidFill>
              </a:rPr>
            </a:br>
            <a:r>
              <a:rPr lang="en-US" b="1" dirty="0">
                <a:solidFill>
                  <a:srgbClr val="660066"/>
                </a:solidFill>
              </a:rPr>
              <a:t>Thank you for worshipping with us.</a:t>
            </a:r>
            <a:br>
              <a:rPr lang="en-US" dirty="0">
                <a:solidFill>
                  <a:srgbClr val="660066"/>
                </a:solidFill>
              </a:rPr>
            </a:br>
            <a:br>
              <a:rPr lang="en-US" dirty="0">
                <a:solidFill>
                  <a:schemeClr val="folHlink"/>
                </a:solidFill>
              </a:rPr>
            </a:br>
            <a:r>
              <a:rPr lang="en-US" dirty="0">
                <a:solidFill>
                  <a:srgbClr val="0000FF"/>
                </a:solidFill>
              </a:rPr>
              <a:t>Please feel free to take home your worship bulletin for people and families to keep in your prayers.</a:t>
            </a:r>
            <a:br>
              <a:rPr lang="en-US" dirty="0">
                <a:solidFill>
                  <a:srgbClr val="3366FF"/>
                </a:solidFill>
              </a:rPr>
            </a:br>
            <a:br>
              <a:rPr lang="en-US" sz="3200" dirty="0">
                <a:solidFill>
                  <a:schemeClr val="folHlink"/>
                </a:solidFill>
              </a:rPr>
            </a:br>
            <a:r>
              <a:rPr lang="en-US" sz="3200" dirty="0"/>
              <a:t>Visit </a:t>
            </a:r>
            <a:r>
              <a:rPr lang="en-US" sz="3200" dirty="0">
                <a:solidFill>
                  <a:srgbClr val="0A5B8F"/>
                </a:solidFill>
                <a:hlinkClick r:id="rId3"/>
              </a:rPr>
              <a:t>www.elkriverlutheran.org</a:t>
            </a:r>
            <a:r>
              <a:rPr lang="en-US" sz="3200" dirty="0">
                <a:solidFill>
                  <a:schemeClr val="folHlink"/>
                </a:solidFill>
              </a:rPr>
              <a:t> </a:t>
            </a:r>
            <a:br>
              <a:rPr lang="en-US" sz="3200" dirty="0">
                <a:solidFill>
                  <a:schemeClr val="folHlink"/>
                </a:solidFill>
              </a:rPr>
            </a:br>
            <a:r>
              <a:rPr lang="en-US" sz="3200" dirty="0"/>
              <a:t>for the latest information.</a:t>
            </a:r>
            <a:endParaRPr lang="en-US" sz="2000" dirty="0"/>
          </a:p>
          <a:p>
            <a:endParaRPr lang="en-US" dirty="0"/>
          </a:p>
        </p:txBody>
      </p:sp>
    </p:spTree>
    <p:extLst>
      <p:ext uri="{BB962C8B-B14F-4D97-AF65-F5344CB8AC3E}">
        <p14:creationId xmlns:p14="http://schemas.microsoft.com/office/powerpoint/2010/main" val="3516591160"/>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 (p 94)</a:t>
            </a:r>
          </a:p>
        </p:txBody>
      </p:sp>
      <p:sp>
        <p:nvSpPr>
          <p:cNvPr id="3" name="Content Placeholder 2"/>
          <p:cNvSpPr>
            <a:spLocks noGrp="1"/>
          </p:cNvSpPr>
          <p:nvPr>
            <p:ph idx="1"/>
          </p:nvPr>
        </p:nvSpPr>
        <p:spPr>
          <a:xfrm>
            <a:off x="955906" y="1385333"/>
            <a:ext cx="7848600" cy="3415267"/>
          </a:xfrm>
        </p:spPr>
        <p:txBody>
          <a:bodyPr/>
          <a:lstStyle/>
          <a:p>
            <a:pPr marL="0" indent="0"/>
            <a:r>
              <a:rPr lang="en-US" dirty="0"/>
              <a:t>God of all mercy and consolation, come to the help of your people, turning us from our sin to live for you alone. Give us the power of your Holy Spirit that we may confess our sin, receive your forgiveness, and grow into the fullness of Jesus Christ, our Savior and Lord.</a:t>
            </a:r>
          </a:p>
          <a:p>
            <a:r>
              <a:rPr lang="en-US" b="1" dirty="0"/>
              <a:t>Amen.</a:t>
            </a:r>
            <a:r>
              <a:rPr lang="en-US" b="1" dirty="0">
                <a:highlight>
                  <a:srgbClr val="FFFF00"/>
                </a:highlight>
              </a:rPr>
              <a:t>	</a:t>
            </a:r>
          </a:p>
        </p:txBody>
      </p:sp>
      <p:sp>
        <p:nvSpPr>
          <p:cNvPr id="6" name="Rectangle: Rounded Corners 3">
            <a:extLst>
              <a:ext uri="{FF2B5EF4-FFF2-40B4-BE49-F238E27FC236}">
                <a16:creationId xmlns:a16="http://schemas.microsoft.com/office/drawing/2014/main" id="{EE6A7714-5748-48E6-87CD-FE8494CCE3D8}"/>
              </a:ext>
            </a:extLst>
          </p:cNvPr>
          <p:cNvSpPr/>
          <p:nvPr/>
        </p:nvSpPr>
        <p:spPr bwMode="auto">
          <a:xfrm>
            <a:off x="490604" y="1411123"/>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5" name="AutoShape 4">
            <a:extLst>
              <a:ext uri="{FF2B5EF4-FFF2-40B4-BE49-F238E27FC236}">
                <a16:creationId xmlns:a16="http://schemas.microsoft.com/office/drawing/2014/main" id="{F290F068-0A7E-4D12-981C-9F29F2DB4F1B}"/>
              </a:ext>
            </a:extLst>
          </p:cNvPr>
          <p:cNvSpPr>
            <a:spLocks noChangeArrowheads="1"/>
          </p:cNvSpPr>
          <p:nvPr/>
        </p:nvSpPr>
        <p:spPr bwMode="auto">
          <a:xfrm>
            <a:off x="528704" y="4114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380123698"/>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 (p 94)</a:t>
            </a:r>
          </a:p>
        </p:txBody>
      </p:sp>
      <p:sp>
        <p:nvSpPr>
          <p:cNvPr id="3" name="Content Placeholder 2"/>
          <p:cNvSpPr>
            <a:spLocks noGrp="1"/>
          </p:cNvSpPr>
          <p:nvPr>
            <p:ph idx="1"/>
          </p:nvPr>
        </p:nvSpPr>
        <p:spPr>
          <a:xfrm>
            <a:off x="955906" y="1385333"/>
            <a:ext cx="7848600" cy="3415267"/>
          </a:xfrm>
        </p:spPr>
        <p:txBody>
          <a:bodyPr/>
          <a:lstStyle/>
          <a:p>
            <a:pPr marL="0" indent="0"/>
            <a:r>
              <a:rPr lang="en-US" dirty="0"/>
              <a:t>Let us confess our sin in the presence of God and of one another.</a:t>
            </a:r>
          </a:p>
          <a:p>
            <a:pPr marL="0" indent="0"/>
            <a:r>
              <a:rPr lang="en-US" dirty="0"/>
              <a:t>Most merciful God,</a:t>
            </a:r>
          </a:p>
          <a:p>
            <a:pPr marL="0" indent="0"/>
            <a:r>
              <a:rPr lang="en-US" b="1" dirty="0"/>
              <a:t>we confess that we are captive to sin and cannot free ourselves. We have sinned against you in thought, word, and deed, by what we have done and by what we have left undone.</a:t>
            </a:r>
            <a:endParaRPr lang="en-US" dirty="0"/>
          </a:p>
          <a:p>
            <a:endParaRPr lang="en-US" b="1" dirty="0">
              <a:highlight>
                <a:srgbClr val="FFFF00"/>
              </a:highlight>
            </a:endParaRPr>
          </a:p>
        </p:txBody>
      </p:sp>
      <p:sp>
        <p:nvSpPr>
          <p:cNvPr id="6" name="Rectangle: Rounded Corners 3">
            <a:extLst>
              <a:ext uri="{FF2B5EF4-FFF2-40B4-BE49-F238E27FC236}">
                <a16:creationId xmlns:a16="http://schemas.microsoft.com/office/drawing/2014/main" id="{EE6A7714-5748-48E6-87CD-FE8494CCE3D8}"/>
              </a:ext>
            </a:extLst>
          </p:cNvPr>
          <p:cNvSpPr/>
          <p:nvPr/>
        </p:nvSpPr>
        <p:spPr bwMode="auto">
          <a:xfrm>
            <a:off x="490604" y="1411123"/>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7" name="AutoShape 4">
            <a:extLst>
              <a:ext uri="{FF2B5EF4-FFF2-40B4-BE49-F238E27FC236}">
                <a16:creationId xmlns:a16="http://schemas.microsoft.com/office/drawing/2014/main" id="{B5FCF8C6-8601-478E-955E-C8658B529FC0}"/>
              </a:ext>
            </a:extLst>
          </p:cNvPr>
          <p:cNvSpPr>
            <a:spLocks noChangeArrowheads="1"/>
          </p:cNvSpPr>
          <p:nvPr/>
        </p:nvSpPr>
        <p:spPr bwMode="auto">
          <a:xfrm>
            <a:off x="528704" y="2902466"/>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526570952"/>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 (p 94)</a:t>
            </a:r>
          </a:p>
        </p:txBody>
      </p:sp>
      <p:sp>
        <p:nvSpPr>
          <p:cNvPr id="3" name="Content Placeholder 2"/>
          <p:cNvSpPr>
            <a:spLocks noGrp="1"/>
          </p:cNvSpPr>
          <p:nvPr>
            <p:ph idx="1"/>
          </p:nvPr>
        </p:nvSpPr>
        <p:spPr>
          <a:xfrm>
            <a:off x="914400" y="1143000"/>
            <a:ext cx="8043796" cy="3415267"/>
          </a:xfrm>
        </p:spPr>
        <p:txBody>
          <a:bodyPr/>
          <a:lstStyle/>
          <a:p>
            <a:pPr marL="0" indent="0"/>
            <a:r>
              <a:rPr lang="en-US" b="1" dirty="0"/>
              <a:t>We have not loved you with our whole heart; we have not loved our neighbors as ourselves. For the sake of your Son, Jesus Christ, have mercy on us. Forgive us, renew us, and lead us, so that we may delight in your will and walk in your ways, to the glory of your holy name.</a:t>
            </a:r>
            <a:endParaRPr lang="en-US" dirty="0"/>
          </a:p>
          <a:p>
            <a:pPr marL="0" indent="0"/>
            <a:r>
              <a:rPr lang="en-US" b="1" dirty="0"/>
              <a:t>Amen.</a:t>
            </a:r>
            <a:endParaRPr lang="en-US" dirty="0"/>
          </a:p>
          <a:p>
            <a:r>
              <a:rPr lang="en-US" b="1" dirty="0">
                <a:highlight>
                  <a:srgbClr val="FFFF00"/>
                </a:highlight>
              </a:rPr>
              <a:t>	</a:t>
            </a:r>
          </a:p>
        </p:txBody>
      </p:sp>
      <p:sp>
        <p:nvSpPr>
          <p:cNvPr id="5" name="AutoShape 4">
            <a:extLst>
              <a:ext uri="{FF2B5EF4-FFF2-40B4-BE49-F238E27FC236}">
                <a16:creationId xmlns:a16="http://schemas.microsoft.com/office/drawing/2014/main" id="{BD1D2CE8-A81A-42E1-B080-423BA4D09A18}"/>
              </a:ext>
            </a:extLst>
          </p:cNvPr>
          <p:cNvSpPr>
            <a:spLocks noChangeArrowheads="1"/>
          </p:cNvSpPr>
          <p:nvPr/>
        </p:nvSpPr>
        <p:spPr bwMode="auto">
          <a:xfrm>
            <a:off x="457200" y="12192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616620383"/>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CONFESSION AND FORGIVENESS (p 94)</a:t>
            </a:r>
          </a:p>
        </p:txBody>
      </p:sp>
      <p:sp>
        <p:nvSpPr>
          <p:cNvPr id="3" name="Content Placeholder 2"/>
          <p:cNvSpPr>
            <a:spLocks noGrp="1"/>
          </p:cNvSpPr>
          <p:nvPr>
            <p:ph idx="1"/>
          </p:nvPr>
        </p:nvSpPr>
        <p:spPr>
          <a:xfrm>
            <a:off x="914400" y="1143000"/>
            <a:ext cx="8043796" cy="3415267"/>
          </a:xfrm>
        </p:spPr>
        <p:txBody>
          <a:bodyPr/>
          <a:lstStyle/>
          <a:p>
            <a:pPr marL="0" indent="0"/>
            <a:r>
              <a:rPr lang="en-US" dirty="0"/>
              <a:t>In the mercy of almighty God, Jesus Christ was given to die for us, and for his sake God forgives us all our sins. As a called and ordained minister of the church of Christ, and by his authority, I therefore declare to you the entire forgiveness of all your sins, in the name of the Father, and of the ☩ Son, and of the Holy Spirit.</a:t>
            </a:r>
          </a:p>
          <a:p>
            <a:pPr marL="0" indent="0"/>
            <a:r>
              <a:rPr lang="en-US" b="1" dirty="0"/>
              <a:t>Amen.</a:t>
            </a:r>
            <a:endParaRPr lang="en-US" dirty="0"/>
          </a:p>
          <a:p>
            <a:r>
              <a:rPr lang="en-US" b="1" dirty="0">
                <a:highlight>
                  <a:srgbClr val="FFFF00"/>
                </a:highlight>
              </a:rPr>
              <a:t>	</a:t>
            </a:r>
          </a:p>
        </p:txBody>
      </p:sp>
      <p:sp>
        <p:nvSpPr>
          <p:cNvPr id="5" name="AutoShape 4">
            <a:extLst>
              <a:ext uri="{FF2B5EF4-FFF2-40B4-BE49-F238E27FC236}">
                <a16:creationId xmlns:a16="http://schemas.microsoft.com/office/drawing/2014/main" id="{BD1D2CE8-A81A-42E1-B080-423BA4D09A18}"/>
              </a:ext>
            </a:extLst>
          </p:cNvPr>
          <p:cNvSpPr>
            <a:spLocks noChangeArrowheads="1"/>
          </p:cNvSpPr>
          <p:nvPr/>
        </p:nvSpPr>
        <p:spPr bwMode="auto">
          <a:xfrm>
            <a:off x="533400" y="42672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6" name="Rectangle: Rounded Corners 3">
            <a:extLst>
              <a:ext uri="{FF2B5EF4-FFF2-40B4-BE49-F238E27FC236}">
                <a16:creationId xmlns:a16="http://schemas.microsoft.com/office/drawing/2014/main" id="{59C85DA6-AE21-47A8-8D8B-81F21A924A69}"/>
              </a:ext>
            </a:extLst>
          </p:cNvPr>
          <p:cNvSpPr/>
          <p:nvPr/>
        </p:nvSpPr>
        <p:spPr bwMode="auto">
          <a:xfrm>
            <a:off x="495300" y="1219200"/>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Tree>
    <p:extLst>
      <p:ext uri="{BB962C8B-B14F-4D97-AF65-F5344CB8AC3E}">
        <p14:creationId xmlns:p14="http://schemas.microsoft.com/office/powerpoint/2010/main" val="265156441"/>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CHORUS</a:t>
            </a:r>
          </a:p>
          <a:p>
            <a:pPr algn="ctr"/>
            <a:r>
              <a:rPr lang="en-US" b="1" dirty="0"/>
              <a:t>Christ is risen, He is risen indeed!</a:t>
            </a:r>
          </a:p>
          <a:p>
            <a:pPr algn="ctr"/>
            <a:r>
              <a:rPr lang="en-US" b="1" dirty="0"/>
              <a:t>Oh, sing hallelujah.</a:t>
            </a:r>
          </a:p>
          <a:p>
            <a:pPr algn="ctr"/>
            <a:r>
              <a:rPr lang="en-US" b="1" dirty="0"/>
              <a:t>Join the chorus, sing with the redeemed,</a:t>
            </a:r>
          </a:p>
          <a:p>
            <a:pPr algn="ctr"/>
            <a:r>
              <a:rPr lang="en-US" b="1" dirty="0"/>
              <a:t>“Christ is risen, He is risen indeed.”</a:t>
            </a:r>
          </a:p>
          <a:p>
            <a:pPr algn="ctr"/>
            <a:endParaRPr lang="en-US" dirty="0"/>
          </a:p>
          <a:p>
            <a:endParaRPr lang="en-US" dirty="0"/>
          </a:p>
        </p:txBody>
      </p:sp>
    </p:spTree>
    <p:extLst>
      <p:ext uri="{BB962C8B-B14F-4D97-AF65-F5344CB8AC3E}">
        <p14:creationId xmlns:p14="http://schemas.microsoft.com/office/powerpoint/2010/main" val="2610165920"/>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VERSE 1</a:t>
            </a:r>
          </a:p>
          <a:p>
            <a:pPr algn="ctr"/>
            <a:r>
              <a:rPr lang="en-US" b="1" dirty="0"/>
              <a:t>How can it be, the One who died</a:t>
            </a:r>
          </a:p>
          <a:p>
            <a:pPr algn="ctr"/>
            <a:r>
              <a:rPr lang="en-US" b="1" dirty="0"/>
              <a:t>Has borne our sin through sacrifice,</a:t>
            </a:r>
          </a:p>
          <a:p>
            <a:pPr algn="ctr"/>
            <a:r>
              <a:rPr lang="en-US" b="1" dirty="0"/>
              <a:t>To conquer every sting of death?</a:t>
            </a:r>
          </a:p>
          <a:p>
            <a:pPr algn="ctr"/>
            <a:r>
              <a:rPr lang="en-US" b="1" dirty="0"/>
              <a:t>Sing, sing hallelujah!</a:t>
            </a:r>
          </a:p>
          <a:p>
            <a:pPr algn="ctr"/>
            <a:endParaRPr lang="en-US" dirty="0"/>
          </a:p>
          <a:p>
            <a:endParaRPr lang="en-US" dirty="0"/>
          </a:p>
        </p:txBody>
      </p:sp>
    </p:spTree>
    <p:extLst>
      <p:ext uri="{BB962C8B-B14F-4D97-AF65-F5344CB8AC3E}">
        <p14:creationId xmlns:p14="http://schemas.microsoft.com/office/powerpoint/2010/main" val="2889763642"/>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CHORUS</a:t>
            </a:r>
          </a:p>
          <a:p>
            <a:pPr algn="ctr"/>
            <a:r>
              <a:rPr lang="en-US" b="1" dirty="0"/>
              <a:t>Christ is risen, He is risen indeed!</a:t>
            </a:r>
          </a:p>
          <a:p>
            <a:pPr algn="ctr"/>
            <a:r>
              <a:rPr lang="en-US" b="1" dirty="0"/>
              <a:t>Oh, sing hallelujah.</a:t>
            </a:r>
          </a:p>
          <a:p>
            <a:pPr algn="ctr"/>
            <a:r>
              <a:rPr lang="en-US" b="1" dirty="0"/>
              <a:t>Join the chorus, sing with the redeemed,</a:t>
            </a:r>
          </a:p>
          <a:p>
            <a:pPr algn="ctr"/>
            <a:r>
              <a:rPr lang="en-US" b="1" dirty="0"/>
              <a:t>“Christ is risen, He is risen indeed.”</a:t>
            </a:r>
          </a:p>
          <a:p>
            <a:pPr algn="ctr"/>
            <a:endParaRPr lang="en-US" dirty="0"/>
          </a:p>
          <a:p>
            <a:endParaRPr lang="en-US" dirty="0"/>
          </a:p>
        </p:txBody>
      </p:sp>
    </p:spTree>
    <p:extLst>
      <p:ext uri="{BB962C8B-B14F-4D97-AF65-F5344CB8AC3E}">
        <p14:creationId xmlns:p14="http://schemas.microsoft.com/office/powerpoint/2010/main" val="1418379454"/>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VERSE 3</a:t>
            </a:r>
          </a:p>
          <a:p>
            <a:pPr algn="ctr"/>
            <a:r>
              <a:rPr lang="en-US" b="1" dirty="0"/>
              <a:t>Where doubt and darkness once had been,</a:t>
            </a:r>
          </a:p>
          <a:p>
            <a:pPr algn="ctr"/>
            <a:r>
              <a:rPr lang="en-US" b="1" dirty="0"/>
              <a:t>We see Him and our hearts believe</a:t>
            </a:r>
          </a:p>
          <a:p>
            <a:pPr algn="ctr"/>
            <a:r>
              <a:rPr lang="en-US" b="1" dirty="0"/>
              <a:t>Blessed are those who have not seen,</a:t>
            </a:r>
          </a:p>
          <a:p>
            <a:pPr algn="ctr"/>
            <a:r>
              <a:rPr lang="en-US" b="1" dirty="0"/>
              <a:t>Yet sing “Hallelujah!”</a:t>
            </a:r>
          </a:p>
          <a:p>
            <a:pPr algn="ctr"/>
            <a:endParaRPr lang="en-US" dirty="0"/>
          </a:p>
          <a:p>
            <a:endParaRPr lang="en-US" dirty="0"/>
          </a:p>
        </p:txBody>
      </p:sp>
    </p:spTree>
    <p:extLst>
      <p:ext uri="{BB962C8B-B14F-4D97-AF65-F5344CB8AC3E}">
        <p14:creationId xmlns:p14="http://schemas.microsoft.com/office/powerpoint/2010/main" val="55891144"/>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CHORUS</a:t>
            </a:r>
          </a:p>
          <a:p>
            <a:pPr algn="ctr"/>
            <a:r>
              <a:rPr lang="en-US" b="1" dirty="0"/>
              <a:t>Christ is risen, He is risen indeed!</a:t>
            </a:r>
          </a:p>
          <a:p>
            <a:pPr algn="ctr"/>
            <a:r>
              <a:rPr lang="en-US" b="1" dirty="0"/>
              <a:t>Oh, sing hallelujah.</a:t>
            </a:r>
          </a:p>
          <a:p>
            <a:pPr algn="ctr"/>
            <a:r>
              <a:rPr lang="en-US" b="1" dirty="0"/>
              <a:t>Join the chorus, sing with the redeemed,</a:t>
            </a:r>
          </a:p>
          <a:p>
            <a:pPr algn="ctr"/>
            <a:r>
              <a:rPr lang="en-US" b="1" dirty="0"/>
              <a:t>“Christ is risen, He is risen indeed.”</a:t>
            </a:r>
          </a:p>
          <a:p>
            <a:pPr algn="ctr"/>
            <a:endParaRPr lang="en-US" dirty="0"/>
          </a:p>
          <a:p>
            <a:endParaRPr lang="en-US" dirty="0"/>
          </a:p>
        </p:txBody>
      </p:sp>
    </p:spTree>
    <p:extLst>
      <p:ext uri="{BB962C8B-B14F-4D97-AF65-F5344CB8AC3E}">
        <p14:creationId xmlns:p14="http://schemas.microsoft.com/office/powerpoint/2010/main" val="3257816769"/>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VERSE 5</a:t>
            </a:r>
          </a:p>
          <a:p>
            <a:pPr algn="ctr"/>
            <a:r>
              <a:rPr lang="en-US" b="1" dirty="0"/>
              <a:t>The power that raised Him from the grave</a:t>
            </a:r>
          </a:p>
          <a:p>
            <a:pPr algn="ctr"/>
            <a:r>
              <a:rPr lang="en-US" b="1" dirty="0"/>
              <a:t>Now works in us to powerfully save.</a:t>
            </a:r>
          </a:p>
          <a:p>
            <a:pPr algn="ctr"/>
            <a:r>
              <a:rPr lang="en-US" b="1" dirty="0"/>
              <a:t>He frees our hearts to live His grace.</a:t>
            </a:r>
          </a:p>
          <a:p>
            <a:pPr algn="ctr"/>
            <a:r>
              <a:rPr lang="en-US" b="1" dirty="0"/>
              <a:t>Go, tell of His goodness!</a:t>
            </a:r>
          </a:p>
          <a:p>
            <a:pPr algn="ctr"/>
            <a:endParaRPr lang="en-US" dirty="0"/>
          </a:p>
          <a:p>
            <a:endParaRPr lang="en-US" dirty="0"/>
          </a:p>
        </p:txBody>
      </p:sp>
    </p:spTree>
    <p:extLst>
      <p:ext uri="{BB962C8B-B14F-4D97-AF65-F5344CB8AC3E}">
        <p14:creationId xmlns:p14="http://schemas.microsoft.com/office/powerpoint/2010/main" val="2981269658"/>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p:txBody>
          <a:bodyPr/>
          <a:lstStyle/>
          <a:p>
            <a:r>
              <a:rPr lang="en-US" dirty="0"/>
              <a:t>Sharing of the Peace</a:t>
            </a:r>
          </a:p>
        </p:txBody>
      </p:sp>
      <p:sp>
        <p:nvSpPr>
          <p:cNvPr id="97283" name="Rectangle 4"/>
          <p:cNvSpPr>
            <a:spLocks noGrp="1" noChangeArrowheads="1"/>
          </p:cNvSpPr>
          <p:nvPr>
            <p:ph idx="1"/>
          </p:nvPr>
        </p:nvSpPr>
        <p:spPr>
          <a:xfrm>
            <a:off x="1371600" y="1295400"/>
            <a:ext cx="6400800" cy="3124200"/>
          </a:xfrm>
        </p:spPr>
        <p:txBody>
          <a:bodyPr/>
          <a:lstStyle/>
          <a:p>
            <a:r>
              <a:rPr lang="en-US" dirty="0"/>
              <a:t>The peace of Christ be with you always.</a:t>
            </a:r>
          </a:p>
          <a:p>
            <a:endParaRPr lang="en-US" dirty="0"/>
          </a:p>
          <a:p>
            <a:r>
              <a:rPr lang="en-US" b="1" dirty="0"/>
              <a:t>And also with you.</a:t>
            </a:r>
          </a:p>
        </p:txBody>
      </p:sp>
      <p:sp>
        <p:nvSpPr>
          <p:cNvPr id="10" name="AutoShape 3"/>
          <p:cNvSpPr>
            <a:spLocks noChangeArrowheads="1"/>
          </p:cNvSpPr>
          <p:nvPr/>
        </p:nvSpPr>
        <p:spPr bwMode="auto">
          <a:xfrm>
            <a:off x="1066800" y="12954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1" name="AutoShape 4"/>
          <p:cNvSpPr>
            <a:spLocks noChangeArrowheads="1"/>
          </p:cNvSpPr>
          <p:nvPr/>
        </p:nvSpPr>
        <p:spPr bwMode="auto">
          <a:xfrm>
            <a:off x="1066800" y="27432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745214661"/>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BRIDGE</a:t>
            </a:r>
          </a:p>
          <a:p>
            <a:pPr algn="ctr"/>
            <a:r>
              <a:rPr lang="en-US" b="1" dirty="0"/>
              <a:t>He's alive, (He’s Alive) </a:t>
            </a:r>
          </a:p>
          <a:p>
            <a:pPr algn="ctr"/>
            <a:r>
              <a:rPr lang="en-US" b="1" dirty="0"/>
              <a:t>He's alive, (He’s Alive) </a:t>
            </a:r>
          </a:p>
          <a:p>
            <a:pPr algn="ctr"/>
            <a:r>
              <a:rPr lang="en-US" b="1" dirty="0"/>
              <a:t>Heaven's gates are opened wide</a:t>
            </a:r>
          </a:p>
          <a:p>
            <a:pPr algn="ctr"/>
            <a:endParaRPr lang="en-US" b="1" dirty="0"/>
          </a:p>
          <a:p>
            <a:pPr algn="ctr"/>
            <a:r>
              <a:rPr lang="en-US" b="1" dirty="0"/>
              <a:t>He's alive, (He’s Alive) </a:t>
            </a:r>
          </a:p>
          <a:p>
            <a:pPr algn="ctr"/>
            <a:r>
              <a:rPr lang="en-US" b="1" dirty="0"/>
              <a:t>He's alive, (He’s Alive) </a:t>
            </a:r>
          </a:p>
          <a:p>
            <a:pPr algn="ctr"/>
            <a:r>
              <a:rPr lang="en-US" b="1" dirty="0"/>
              <a:t>Now in heaven glorified</a:t>
            </a:r>
          </a:p>
          <a:p>
            <a:pPr algn="ctr"/>
            <a:endParaRPr lang="en-US" dirty="0"/>
          </a:p>
          <a:p>
            <a:endParaRPr lang="en-US" dirty="0"/>
          </a:p>
        </p:txBody>
      </p:sp>
    </p:spTree>
    <p:extLst>
      <p:ext uri="{BB962C8B-B14F-4D97-AF65-F5344CB8AC3E}">
        <p14:creationId xmlns:p14="http://schemas.microsoft.com/office/powerpoint/2010/main" val="1998204482"/>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He's alive, (He’s Alive) </a:t>
            </a:r>
          </a:p>
          <a:p>
            <a:pPr algn="ctr"/>
            <a:r>
              <a:rPr lang="en-US" b="1" dirty="0"/>
              <a:t>He's alive, (He’s Alive) </a:t>
            </a:r>
          </a:p>
          <a:p>
            <a:pPr algn="ctr"/>
            <a:r>
              <a:rPr lang="en-US" b="1" dirty="0"/>
              <a:t>Heaven's gates are opened wide</a:t>
            </a:r>
          </a:p>
          <a:p>
            <a:pPr algn="ctr"/>
            <a:endParaRPr lang="en-US" b="1" dirty="0"/>
          </a:p>
          <a:p>
            <a:pPr algn="ctr"/>
            <a:r>
              <a:rPr lang="en-US" b="1" dirty="0"/>
              <a:t>He's alive, (He’s Alive) </a:t>
            </a:r>
          </a:p>
          <a:p>
            <a:pPr algn="ctr"/>
            <a:r>
              <a:rPr lang="en-US" b="1" dirty="0"/>
              <a:t>He's alive, (He’s Alive) </a:t>
            </a:r>
          </a:p>
          <a:p>
            <a:pPr algn="ctr"/>
            <a:r>
              <a:rPr lang="en-US" b="1" dirty="0"/>
              <a:t>Now in heaven glorified</a:t>
            </a:r>
          </a:p>
          <a:p>
            <a:pPr algn="ctr"/>
            <a:endParaRPr lang="en-US" dirty="0"/>
          </a:p>
          <a:p>
            <a:endParaRPr lang="en-US" dirty="0"/>
          </a:p>
        </p:txBody>
      </p:sp>
    </p:spTree>
    <p:extLst>
      <p:ext uri="{BB962C8B-B14F-4D97-AF65-F5344CB8AC3E}">
        <p14:creationId xmlns:p14="http://schemas.microsoft.com/office/powerpoint/2010/main" val="3168102029"/>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Song of Praise:         </a:t>
            </a:r>
            <a:r>
              <a:rPr lang="en-US" i="1" dirty="0"/>
              <a:t>“Christ is Risen, He is Risen Indeed”</a:t>
            </a:r>
            <a:endParaRPr lang="en-US" b="0" i="1" dirty="0"/>
          </a:p>
        </p:txBody>
      </p:sp>
      <p:sp>
        <p:nvSpPr>
          <p:cNvPr id="4" name="Content Placeholder 3"/>
          <p:cNvSpPr>
            <a:spLocks noGrp="1"/>
          </p:cNvSpPr>
          <p:nvPr>
            <p:ph idx="1"/>
          </p:nvPr>
        </p:nvSpPr>
        <p:spPr>
          <a:xfrm>
            <a:off x="838200" y="990600"/>
            <a:ext cx="7467600" cy="5029200"/>
          </a:xfrm>
        </p:spPr>
        <p:txBody>
          <a:bodyPr/>
          <a:lstStyle/>
          <a:p>
            <a:pPr algn="ctr"/>
            <a:r>
              <a:rPr lang="en-US" b="1" dirty="0"/>
              <a:t>CHORUS</a:t>
            </a:r>
          </a:p>
          <a:p>
            <a:pPr algn="ctr"/>
            <a:r>
              <a:rPr lang="en-US" b="1" dirty="0"/>
              <a:t>Christ is risen, He is risen indeed!</a:t>
            </a:r>
          </a:p>
          <a:p>
            <a:pPr algn="ctr"/>
            <a:r>
              <a:rPr lang="en-US" b="1" dirty="0"/>
              <a:t>Oh, sing hallelujah.</a:t>
            </a:r>
          </a:p>
          <a:p>
            <a:pPr algn="ctr"/>
            <a:r>
              <a:rPr lang="en-US" b="1" dirty="0"/>
              <a:t>Join the chorus, sing with the redeemed,</a:t>
            </a:r>
          </a:p>
          <a:p>
            <a:pPr algn="ctr"/>
            <a:r>
              <a:rPr lang="en-US" b="1" dirty="0"/>
              <a:t>“Christ is risen, He is risen indeed.”</a:t>
            </a:r>
          </a:p>
          <a:p>
            <a:pPr algn="ctr"/>
            <a:endParaRPr lang="en-US" dirty="0"/>
          </a:p>
          <a:p>
            <a:endParaRPr lang="en-US" dirty="0"/>
          </a:p>
        </p:txBody>
      </p:sp>
    </p:spTree>
    <p:extLst>
      <p:ext uri="{BB962C8B-B14F-4D97-AF65-F5344CB8AC3E}">
        <p14:creationId xmlns:p14="http://schemas.microsoft.com/office/powerpoint/2010/main" val="1278014300"/>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3F47-305B-4A09-A45E-305CDAD2D5DE}"/>
              </a:ext>
            </a:extLst>
          </p:cNvPr>
          <p:cNvSpPr>
            <a:spLocks noGrp="1"/>
          </p:cNvSpPr>
          <p:nvPr>
            <p:ph type="title"/>
          </p:nvPr>
        </p:nvSpPr>
        <p:spPr/>
        <p:txBody>
          <a:bodyPr/>
          <a:lstStyle/>
          <a:p>
            <a:r>
              <a:rPr lang="en-US" dirty="0"/>
              <a:t>Prayer of the Day </a:t>
            </a:r>
          </a:p>
        </p:txBody>
      </p:sp>
      <p:sp>
        <p:nvSpPr>
          <p:cNvPr id="3" name="Content Placeholder 2">
            <a:extLst>
              <a:ext uri="{FF2B5EF4-FFF2-40B4-BE49-F238E27FC236}">
                <a16:creationId xmlns:a16="http://schemas.microsoft.com/office/drawing/2014/main" id="{F2D6F462-E3F7-417B-9E28-31BFEEF9139F}"/>
              </a:ext>
            </a:extLst>
          </p:cNvPr>
          <p:cNvSpPr>
            <a:spLocks noGrp="1"/>
          </p:cNvSpPr>
          <p:nvPr>
            <p:ph idx="1"/>
          </p:nvPr>
        </p:nvSpPr>
        <p:spPr>
          <a:xfrm>
            <a:off x="838200" y="838200"/>
            <a:ext cx="7924800" cy="4953000"/>
          </a:xfrm>
        </p:spPr>
        <p:txBody>
          <a:bodyPr/>
          <a:lstStyle/>
          <a:p>
            <a:pPr marL="0" indent="0">
              <a:spcBef>
                <a:spcPts val="0"/>
              </a:spcBef>
            </a:pPr>
            <a:r>
              <a:rPr lang="en-US" dirty="0"/>
              <a:t>Let us pray</a:t>
            </a:r>
            <a:r>
              <a:rPr lang="en-US" b="1" dirty="0"/>
              <a:t>, </a:t>
            </a:r>
          </a:p>
          <a:p>
            <a:pPr marL="0" indent="0"/>
            <a:r>
              <a:rPr lang="en-US" b="1" dirty="0"/>
              <a:t>O God, you gave your only Son to suffer death on the cross for our redemption, and by his glorious resurrection you delivered us from the power of death. Make us die every day to sin, that we may live with him forever in the joy of the resurrection, through your Son, Jesus Christ our Lord, who lives and reigns with you and the Holy Spirit, one God, now and forever.  Amen.</a:t>
            </a:r>
            <a:endParaRPr lang="en-US" dirty="0"/>
          </a:p>
        </p:txBody>
      </p:sp>
      <p:sp>
        <p:nvSpPr>
          <p:cNvPr id="4" name="Rectangle: Rounded Corners 3">
            <a:extLst>
              <a:ext uri="{FF2B5EF4-FFF2-40B4-BE49-F238E27FC236}">
                <a16:creationId xmlns:a16="http://schemas.microsoft.com/office/drawing/2014/main" id="{68DE05EC-DAF7-4978-A8F8-9352AA305683}"/>
              </a:ext>
            </a:extLst>
          </p:cNvPr>
          <p:cNvSpPr/>
          <p:nvPr/>
        </p:nvSpPr>
        <p:spPr bwMode="auto">
          <a:xfrm>
            <a:off x="304800" y="838200"/>
            <a:ext cx="381000" cy="457200"/>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6" name="AutoShape 6">
            <a:extLst>
              <a:ext uri="{FF2B5EF4-FFF2-40B4-BE49-F238E27FC236}">
                <a16:creationId xmlns:a16="http://schemas.microsoft.com/office/drawing/2014/main" id="{B8B25111-B887-4DF3-9823-B159AF0528EB}"/>
              </a:ext>
            </a:extLst>
          </p:cNvPr>
          <p:cNvSpPr>
            <a:spLocks noChangeArrowheads="1"/>
          </p:cNvSpPr>
          <p:nvPr/>
        </p:nvSpPr>
        <p:spPr bwMode="auto">
          <a:xfrm>
            <a:off x="375138" y="14478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Tree>
    <p:extLst>
      <p:ext uri="{BB962C8B-B14F-4D97-AF65-F5344CB8AC3E}">
        <p14:creationId xmlns:p14="http://schemas.microsoft.com/office/powerpoint/2010/main" val="1402883857"/>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654" y="304800"/>
            <a:ext cx="8686800" cy="381000"/>
          </a:xfrm>
        </p:spPr>
        <p:txBody>
          <a:bodyPr/>
          <a:lstStyle/>
          <a:p>
            <a:r>
              <a:rPr lang="en-US" dirty="0"/>
              <a:t>Reading: 			                     Psalm 118: 1-2, 14-24</a:t>
            </a:r>
          </a:p>
        </p:txBody>
      </p:sp>
      <p:sp>
        <p:nvSpPr>
          <p:cNvPr id="3" name="Rectangle 2"/>
          <p:cNvSpPr/>
          <p:nvPr/>
        </p:nvSpPr>
        <p:spPr>
          <a:xfrm>
            <a:off x="495300" y="1143000"/>
            <a:ext cx="8305800" cy="2246769"/>
          </a:xfrm>
          <a:prstGeom prst="rect">
            <a:avLst/>
          </a:prstGeom>
        </p:spPr>
        <p:txBody>
          <a:bodyPr wrap="square">
            <a:spAutoFit/>
          </a:bodyPr>
          <a:lstStyle/>
          <a:p>
            <a:r>
              <a:rPr lang="en-US" sz="2800" dirty="0"/>
              <a:t>  </a:t>
            </a:r>
            <a:r>
              <a:rPr lang="en-US" sz="2800" baseline="30000" dirty="0"/>
              <a:t>1</a:t>
            </a:r>
            <a:r>
              <a:rPr lang="en-US" sz="2800" dirty="0"/>
              <a:t>Give thanks to the Lord, for the Lord is good;</a:t>
            </a:r>
          </a:p>
          <a:p>
            <a:r>
              <a:rPr lang="en-US" sz="2800" dirty="0"/>
              <a:t>  God’s mercy endures forever.</a:t>
            </a:r>
          </a:p>
          <a:p>
            <a:endParaRPr lang="en-US" sz="2800" dirty="0"/>
          </a:p>
          <a:p>
            <a:r>
              <a:rPr lang="en-US" sz="2800" dirty="0"/>
              <a:t> </a:t>
            </a:r>
            <a:r>
              <a:rPr lang="en-US" sz="2800" baseline="30000" dirty="0"/>
              <a:t>2</a:t>
            </a:r>
            <a:r>
              <a:rPr lang="en-US" sz="2800" b="1" dirty="0"/>
              <a:t>Let Israel now declare,</a:t>
            </a:r>
            <a:endParaRPr lang="en-US" sz="2800" dirty="0"/>
          </a:p>
          <a:p>
            <a:r>
              <a:rPr lang="en-US" sz="2800" dirty="0"/>
              <a:t>  </a:t>
            </a:r>
            <a:r>
              <a:rPr lang="en-US" sz="2800" b="1" dirty="0"/>
              <a:t>“God’s mercy endures forever.”</a:t>
            </a:r>
          </a:p>
        </p:txBody>
      </p:sp>
    </p:spTree>
    <p:extLst>
      <p:ext uri="{BB962C8B-B14F-4D97-AF65-F5344CB8AC3E}">
        <p14:creationId xmlns:p14="http://schemas.microsoft.com/office/powerpoint/2010/main" val="2591699586"/>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654" y="304800"/>
            <a:ext cx="8686800" cy="381000"/>
          </a:xfrm>
        </p:spPr>
        <p:txBody>
          <a:bodyPr/>
          <a:lstStyle/>
          <a:p>
            <a:r>
              <a:rPr lang="en-US" dirty="0"/>
              <a:t>Reading: 			                     Psalm 118: 1-2, 14-24</a:t>
            </a:r>
          </a:p>
        </p:txBody>
      </p:sp>
      <p:sp>
        <p:nvSpPr>
          <p:cNvPr id="3" name="Rectangle 2"/>
          <p:cNvSpPr/>
          <p:nvPr/>
        </p:nvSpPr>
        <p:spPr>
          <a:xfrm>
            <a:off x="495300" y="1143000"/>
            <a:ext cx="8305800" cy="3108543"/>
          </a:xfrm>
          <a:prstGeom prst="rect">
            <a:avLst/>
          </a:prstGeom>
        </p:spPr>
        <p:txBody>
          <a:bodyPr wrap="square">
            <a:spAutoFit/>
          </a:bodyPr>
          <a:lstStyle/>
          <a:p>
            <a:r>
              <a:rPr lang="en-US" sz="2800" dirty="0"/>
              <a:t> </a:t>
            </a:r>
            <a:r>
              <a:rPr lang="en-US" sz="2800" baseline="30000" dirty="0"/>
              <a:t>14</a:t>
            </a:r>
            <a:r>
              <a:rPr lang="en-US" sz="2800" dirty="0"/>
              <a:t>The Lord is my strength and my song,</a:t>
            </a:r>
          </a:p>
          <a:p>
            <a:r>
              <a:rPr lang="en-US" sz="2800" dirty="0"/>
              <a:t>  and has become my salvation.</a:t>
            </a:r>
          </a:p>
          <a:p>
            <a:r>
              <a:rPr lang="en-US" sz="2800" dirty="0"/>
              <a:t> </a:t>
            </a:r>
            <a:r>
              <a:rPr lang="en-US" sz="2800" baseline="30000" dirty="0"/>
              <a:t>15</a:t>
            </a:r>
            <a:r>
              <a:rPr lang="en-US" sz="2800" b="1" dirty="0"/>
              <a:t>Shouts of rejoicing and salvation echo in the tents of the righteous:</a:t>
            </a:r>
            <a:endParaRPr lang="en-US" sz="2800" dirty="0"/>
          </a:p>
          <a:p>
            <a:r>
              <a:rPr lang="en-US" sz="2800" dirty="0"/>
              <a:t>  </a:t>
            </a:r>
            <a:r>
              <a:rPr lang="en-US" sz="2800" b="1" dirty="0"/>
              <a:t>“The right hand of the Lord acts valiantly!</a:t>
            </a:r>
            <a:endParaRPr lang="en-US" sz="2800" dirty="0"/>
          </a:p>
          <a:p>
            <a:br>
              <a:rPr lang="en-US" sz="2800" dirty="0"/>
            </a:br>
            <a:endParaRPr lang="en-US" sz="2800" b="1" dirty="0"/>
          </a:p>
        </p:txBody>
      </p:sp>
    </p:spTree>
    <p:extLst>
      <p:ext uri="{BB962C8B-B14F-4D97-AF65-F5344CB8AC3E}">
        <p14:creationId xmlns:p14="http://schemas.microsoft.com/office/powerpoint/2010/main" val="785963330"/>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654" y="304800"/>
            <a:ext cx="8686800" cy="381000"/>
          </a:xfrm>
        </p:spPr>
        <p:txBody>
          <a:bodyPr/>
          <a:lstStyle/>
          <a:p>
            <a:r>
              <a:rPr lang="en-US" dirty="0"/>
              <a:t>Reading: 			                     Psalm 118: 1-2, 14-24</a:t>
            </a:r>
          </a:p>
        </p:txBody>
      </p:sp>
      <p:sp>
        <p:nvSpPr>
          <p:cNvPr id="3" name="Rectangle 2"/>
          <p:cNvSpPr/>
          <p:nvPr/>
        </p:nvSpPr>
        <p:spPr>
          <a:xfrm>
            <a:off x="495300" y="1143000"/>
            <a:ext cx="8305800" cy="2246769"/>
          </a:xfrm>
          <a:prstGeom prst="rect">
            <a:avLst/>
          </a:prstGeom>
        </p:spPr>
        <p:txBody>
          <a:bodyPr wrap="square">
            <a:spAutoFit/>
          </a:bodyPr>
          <a:lstStyle/>
          <a:p>
            <a:r>
              <a:rPr lang="en-US" sz="2800" baseline="30000" dirty="0"/>
              <a:t>16</a:t>
            </a:r>
            <a:r>
              <a:rPr lang="en-US" sz="2800" dirty="0"/>
              <a:t>The right hand of the Lord is exalted!</a:t>
            </a:r>
          </a:p>
          <a:p>
            <a:r>
              <a:rPr lang="en-US" sz="2800" dirty="0"/>
              <a:t>  The right hand of the Lord acts valiantly!”</a:t>
            </a:r>
          </a:p>
          <a:p>
            <a:endParaRPr lang="en-US" sz="2800" dirty="0"/>
          </a:p>
          <a:p>
            <a:r>
              <a:rPr lang="en-US" sz="2800" dirty="0"/>
              <a:t> </a:t>
            </a:r>
            <a:r>
              <a:rPr lang="en-US" sz="2800" baseline="30000" dirty="0"/>
              <a:t>17</a:t>
            </a:r>
            <a:r>
              <a:rPr lang="en-US" sz="2800" b="1" dirty="0"/>
              <a:t>I shall not die, but live,</a:t>
            </a:r>
            <a:endParaRPr lang="en-US" sz="2800" dirty="0"/>
          </a:p>
          <a:p>
            <a:r>
              <a:rPr lang="en-US" sz="2800" dirty="0"/>
              <a:t>  </a:t>
            </a:r>
            <a:r>
              <a:rPr lang="en-US" sz="2800" b="1" dirty="0"/>
              <a:t>and declare the works of the Lord. </a:t>
            </a:r>
          </a:p>
        </p:txBody>
      </p:sp>
    </p:spTree>
    <p:extLst>
      <p:ext uri="{BB962C8B-B14F-4D97-AF65-F5344CB8AC3E}">
        <p14:creationId xmlns:p14="http://schemas.microsoft.com/office/powerpoint/2010/main" val="3731401393"/>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654" y="304800"/>
            <a:ext cx="8686800" cy="381000"/>
          </a:xfrm>
        </p:spPr>
        <p:txBody>
          <a:bodyPr/>
          <a:lstStyle/>
          <a:p>
            <a:r>
              <a:rPr lang="en-US" dirty="0"/>
              <a:t>Reading: 			                     Psalm 118: 1-2, 14-24</a:t>
            </a:r>
          </a:p>
        </p:txBody>
      </p:sp>
      <p:sp>
        <p:nvSpPr>
          <p:cNvPr id="3" name="Rectangle 2"/>
          <p:cNvSpPr/>
          <p:nvPr/>
        </p:nvSpPr>
        <p:spPr>
          <a:xfrm>
            <a:off x="495300" y="1143000"/>
            <a:ext cx="8496300" cy="3108543"/>
          </a:xfrm>
          <a:prstGeom prst="rect">
            <a:avLst/>
          </a:prstGeom>
        </p:spPr>
        <p:txBody>
          <a:bodyPr wrap="square">
            <a:spAutoFit/>
          </a:bodyPr>
          <a:lstStyle/>
          <a:p>
            <a:r>
              <a:rPr lang="en-US" sz="2800" dirty="0"/>
              <a:t> </a:t>
            </a:r>
            <a:r>
              <a:rPr lang="en-US" sz="2800" baseline="30000" dirty="0"/>
              <a:t>18</a:t>
            </a:r>
            <a:r>
              <a:rPr lang="en-US" sz="2800" dirty="0"/>
              <a:t>The Lord indeed punished me sorely,</a:t>
            </a:r>
          </a:p>
          <a:p>
            <a:r>
              <a:rPr lang="en-US" sz="2800" dirty="0"/>
              <a:t>  but did not hand me over to death.</a:t>
            </a:r>
          </a:p>
          <a:p>
            <a:endParaRPr lang="en-US" sz="2800" dirty="0"/>
          </a:p>
          <a:p>
            <a:r>
              <a:rPr lang="en-US" sz="2800" dirty="0"/>
              <a:t> </a:t>
            </a:r>
            <a:r>
              <a:rPr lang="en-US" sz="2800" baseline="30000" dirty="0"/>
              <a:t>19</a:t>
            </a:r>
            <a:r>
              <a:rPr lang="en-US" sz="2800" b="1" dirty="0"/>
              <a:t>Open for me the gates of righteousness;</a:t>
            </a:r>
            <a:endParaRPr lang="en-US" sz="2800" dirty="0"/>
          </a:p>
          <a:p>
            <a:r>
              <a:rPr lang="en-US" sz="2800" dirty="0"/>
              <a:t>  </a:t>
            </a:r>
            <a:r>
              <a:rPr lang="en-US" sz="2800" b="1" dirty="0"/>
              <a:t>I will enter them and give thanks to the Lord.</a:t>
            </a:r>
            <a:endParaRPr lang="en-US" sz="2800" dirty="0"/>
          </a:p>
          <a:p>
            <a:br>
              <a:rPr lang="en-US" sz="2800" dirty="0"/>
            </a:br>
            <a:endParaRPr lang="en-US" sz="2800" b="1" dirty="0"/>
          </a:p>
        </p:txBody>
      </p:sp>
    </p:spTree>
    <p:extLst>
      <p:ext uri="{BB962C8B-B14F-4D97-AF65-F5344CB8AC3E}">
        <p14:creationId xmlns:p14="http://schemas.microsoft.com/office/powerpoint/2010/main" val="323479863"/>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654" y="304800"/>
            <a:ext cx="8686800" cy="381000"/>
          </a:xfrm>
        </p:spPr>
        <p:txBody>
          <a:bodyPr/>
          <a:lstStyle/>
          <a:p>
            <a:r>
              <a:rPr lang="en-US" dirty="0"/>
              <a:t>Reading: 			                     Psalm 118: 1-2, 14-24</a:t>
            </a:r>
          </a:p>
        </p:txBody>
      </p:sp>
      <p:sp>
        <p:nvSpPr>
          <p:cNvPr id="3" name="Rectangle 2"/>
          <p:cNvSpPr/>
          <p:nvPr/>
        </p:nvSpPr>
        <p:spPr>
          <a:xfrm>
            <a:off x="304800" y="1143000"/>
            <a:ext cx="8777654" cy="3108543"/>
          </a:xfrm>
          <a:prstGeom prst="rect">
            <a:avLst/>
          </a:prstGeom>
        </p:spPr>
        <p:txBody>
          <a:bodyPr wrap="square">
            <a:spAutoFit/>
          </a:bodyPr>
          <a:lstStyle/>
          <a:p>
            <a:r>
              <a:rPr lang="en-US" sz="2800" baseline="30000" dirty="0"/>
              <a:t>20</a:t>
            </a:r>
            <a:r>
              <a:rPr lang="en-US" sz="2800" dirty="0"/>
              <a:t>“This is the gate of the Lord;</a:t>
            </a:r>
          </a:p>
          <a:p>
            <a:r>
              <a:rPr lang="en-US" sz="2800" dirty="0"/>
              <a:t>  here the righteous may enter.”</a:t>
            </a:r>
          </a:p>
          <a:p>
            <a:endParaRPr lang="en-US" sz="2800" dirty="0"/>
          </a:p>
          <a:p>
            <a:r>
              <a:rPr lang="en-US" sz="2800" dirty="0"/>
              <a:t> </a:t>
            </a:r>
            <a:r>
              <a:rPr lang="en-US" sz="2800" baseline="30000" dirty="0"/>
              <a:t>21</a:t>
            </a:r>
            <a:r>
              <a:rPr lang="en-US" sz="2800" b="1" dirty="0"/>
              <a:t>I give thanks to you, for you have answered</a:t>
            </a:r>
          </a:p>
          <a:p>
            <a:r>
              <a:rPr lang="en-US" sz="2800" b="1" dirty="0"/>
              <a:t>       me and you have become my salvation.</a:t>
            </a:r>
            <a:endParaRPr lang="en-US" sz="2800" dirty="0"/>
          </a:p>
          <a:p>
            <a:br>
              <a:rPr lang="en-US" sz="2800" dirty="0"/>
            </a:br>
            <a:endParaRPr lang="en-US" sz="2800" b="1" dirty="0"/>
          </a:p>
        </p:txBody>
      </p:sp>
    </p:spTree>
    <p:extLst>
      <p:ext uri="{BB962C8B-B14F-4D97-AF65-F5344CB8AC3E}">
        <p14:creationId xmlns:p14="http://schemas.microsoft.com/office/powerpoint/2010/main" val="812126949"/>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654" y="304800"/>
            <a:ext cx="8686800" cy="381000"/>
          </a:xfrm>
        </p:spPr>
        <p:txBody>
          <a:bodyPr/>
          <a:lstStyle/>
          <a:p>
            <a:r>
              <a:rPr lang="en-US" dirty="0"/>
              <a:t>Reading: 			                     Psalm 118: 1-2, 14-24</a:t>
            </a:r>
          </a:p>
        </p:txBody>
      </p:sp>
      <p:sp>
        <p:nvSpPr>
          <p:cNvPr id="3" name="Rectangle 2"/>
          <p:cNvSpPr/>
          <p:nvPr/>
        </p:nvSpPr>
        <p:spPr>
          <a:xfrm>
            <a:off x="304800" y="1143000"/>
            <a:ext cx="8777654" cy="3970318"/>
          </a:xfrm>
          <a:prstGeom prst="rect">
            <a:avLst/>
          </a:prstGeom>
        </p:spPr>
        <p:txBody>
          <a:bodyPr wrap="square">
            <a:spAutoFit/>
          </a:bodyPr>
          <a:lstStyle/>
          <a:p>
            <a:r>
              <a:rPr lang="en-US" sz="2800" dirty="0"/>
              <a:t> </a:t>
            </a:r>
            <a:r>
              <a:rPr lang="en-US" sz="2800" baseline="30000" dirty="0"/>
              <a:t>22</a:t>
            </a:r>
            <a:r>
              <a:rPr lang="en-US" sz="2800" dirty="0"/>
              <a:t>The stone that the builders rejected</a:t>
            </a:r>
          </a:p>
          <a:p>
            <a:r>
              <a:rPr lang="en-US" sz="2800" dirty="0"/>
              <a:t>  has become the chief cornerstone.</a:t>
            </a:r>
          </a:p>
          <a:p>
            <a:endParaRPr lang="en-US" sz="2800" dirty="0"/>
          </a:p>
          <a:p>
            <a:r>
              <a:rPr lang="en-US" sz="2800" dirty="0"/>
              <a:t> </a:t>
            </a:r>
            <a:r>
              <a:rPr lang="en-US" sz="2800" baseline="30000" dirty="0"/>
              <a:t>23</a:t>
            </a:r>
            <a:r>
              <a:rPr lang="en-US" sz="2800" b="1" dirty="0"/>
              <a:t>By the Lord has this been done;</a:t>
            </a:r>
            <a:endParaRPr lang="en-US" sz="2800" dirty="0"/>
          </a:p>
          <a:p>
            <a:r>
              <a:rPr lang="en-US" sz="2800" dirty="0"/>
              <a:t>  </a:t>
            </a:r>
            <a:r>
              <a:rPr lang="en-US" sz="2800" b="1" dirty="0"/>
              <a:t>it is marvelous in our eyes.</a:t>
            </a:r>
          </a:p>
          <a:p>
            <a:endParaRPr lang="en-US" sz="2800" dirty="0"/>
          </a:p>
          <a:p>
            <a:r>
              <a:rPr lang="en-US" sz="2800" dirty="0"/>
              <a:t> </a:t>
            </a:r>
            <a:r>
              <a:rPr lang="en-US" sz="2800" baseline="30000" dirty="0"/>
              <a:t>24</a:t>
            </a:r>
            <a:r>
              <a:rPr lang="en-US" sz="2800" dirty="0"/>
              <a:t>This is the day that the Lord has made;</a:t>
            </a:r>
          </a:p>
          <a:p>
            <a:r>
              <a:rPr lang="en-US" sz="2800" dirty="0"/>
              <a:t>  let us rejoice and be glad in it.</a:t>
            </a:r>
            <a:r>
              <a:rPr lang="en-US" sz="2800" b="1" dirty="0"/>
              <a:t> </a:t>
            </a:r>
            <a:br>
              <a:rPr lang="en-US" sz="2800" dirty="0"/>
            </a:br>
            <a:endParaRPr lang="en-US" sz="2800" b="1" dirty="0"/>
          </a:p>
        </p:txBody>
      </p:sp>
    </p:spTree>
    <p:extLst>
      <p:ext uri="{BB962C8B-B14F-4D97-AF65-F5344CB8AC3E}">
        <p14:creationId xmlns:p14="http://schemas.microsoft.com/office/powerpoint/2010/main" val="3945867011"/>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Invocation and Call to Worship</a:t>
            </a:r>
          </a:p>
        </p:txBody>
      </p:sp>
      <p:sp>
        <p:nvSpPr>
          <p:cNvPr id="3" name="Content Placeholder 2"/>
          <p:cNvSpPr>
            <a:spLocks noGrp="1"/>
          </p:cNvSpPr>
          <p:nvPr>
            <p:ph idx="1"/>
          </p:nvPr>
        </p:nvSpPr>
        <p:spPr>
          <a:xfrm>
            <a:off x="1181100" y="1295400"/>
            <a:ext cx="6781800" cy="2590800"/>
          </a:xfrm>
        </p:spPr>
        <p:txBody>
          <a:bodyPr/>
          <a:lstStyle/>
          <a:p>
            <a:r>
              <a:rPr lang="en-US" dirty="0"/>
              <a:t>The grace of our Lord Jesus Christ, the love of God, and the communion of the Holy Spirit be with you all.</a:t>
            </a:r>
          </a:p>
          <a:p>
            <a:endParaRPr lang="en-US" b="1" dirty="0"/>
          </a:p>
          <a:p>
            <a:r>
              <a:rPr lang="en-US" b="1" dirty="0"/>
              <a:t>And also with you</a:t>
            </a:r>
            <a:r>
              <a:rPr lang="en-US" dirty="0"/>
              <a:t>.</a:t>
            </a:r>
          </a:p>
          <a:p>
            <a:endParaRPr lang="en-US" dirty="0"/>
          </a:p>
        </p:txBody>
      </p:sp>
      <p:sp>
        <p:nvSpPr>
          <p:cNvPr id="4" name="AutoShape 3"/>
          <p:cNvSpPr>
            <a:spLocks noChangeArrowheads="1"/>
          </p:cNvSpPr>
          <p:nvPr/>
        </p:nvSpPr>
        <p:spPr bwMode="auto">
          <a:xfrm>
            <a:off x="609600" y="1295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646661" y="3048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434278663"/>
      </p:ext>
    </p:extLst>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6800" cy="381000"/>
          </a:xfrm>
        </p:spPr>
        <p:txBody>
          <a:bodyPr/>
          <a:lstStyle/>
          <a:p>
            <a:r>
              <a:rPr lang="x-none" dirty="0"/>
              <a:t>Gospel</a:t>
            </a:r>
            <a:endParaRPr lang="en-US" dirty="0">
              <a:solidFill>
                <a:srgbClr val="29005B"/>
              </a:solidFill>
            </a:endParaRPr>
          </a:p>
        </p:txBody>
      </p:sp>
      <p:sp>
        <p:nvSpPr>
          <p:cNvPr id="3" name="Rectangle 2"/>
          <p:cNvSpPr/>
          <p:nvPr/>
        </p:nvSpPr>
        <p:spPr>
          <a:xfrm>
            <a:off x="457200" y="1524000"/>
            <a:ext cx="8382000" cy="523220"/>
          </a:xfrm>
          <a:prstGeom prst="rect">
            <a:avLst/>
          </a:prstGeom>
        </p:spPr>
        <p:txBody>
          <a:bodyPr wrap="square">
            <a:spAutoFit/>
          </a:bodyPr>
          <a:lstStyle/>
          <a:p>
            <a:pPr algn="ctr"/>
            <a:r>
              <a:rPr lang="en-US" sz="2800" i="1" dirty="0"/>
              <a:t>Please stand as you are able.</a:t>
            </a:r>
          </a:p>
        </p:txBody>
      </p:sp>
    </p:spTree>
    <p:extLst>
      <p:ext uri="{BB962C8B-B14F-4D97-AF65-F5344CB8AC3E}">
        <p14:creationId xmlns:p14="http://schemas.microsoft.com/office/powerpoint/2010/main" val="916951806"/>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Reading:  	                                             </a:t>
            </a:r>
            <a:r>
              <a:rPr lang="en-US" dirty="0"/>
              <a:t>John 20:1-18</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7886700" cy="3970318"/>
          </a:xfrm>
          <a:prstGeom prst="rect">
            <a:avLst/>
          </a:prstGeom>
        </p:spPr>
        <p:txBody>
          <a:bodyPr wrap="square">
            <a:spAutoFit/>
          </a:bodyPr>
          <a:lstStyle/>
          <a:p>
            <a:r>
              <a:rPr lang="en-US" sz="2800" baseline="30000" dirty="0"/>
              <a:t>1</a:t>
            </a:r>
            <a:r>
              <a:rPr lang="en-US" sz="2800" dirty="0"/>
              <a:t>Early on the first day of the week, while it was still dark, Mary Magdalene came to the tomb and saw that the stone had been removed from the tomb. </a:t>
            </a:r>
            <a:r>
              <a:rPr lang="en-US" sz="2800" baseline="30000" dirty="0"/>
              <a:t>2</a:t>
            </a:r>
            <a:r>
              <a:rPr lang="en-US" sz="2800" dirty="0"/>
              <a:t>So she ran and went to Simon Peter and the other disciple, the one whom Jesus loved, and said to them, “They have taken the Lord out of the tomb, and we do not know where they have laid him.” </a:t>
            </a:r>
            <a:r>
              <a:rPr lang="en-US" sz="2800" baseline="30000" dirty="0"/>
              <a:t>3</a:t>
            </a:r>
            <a:r>
              <a:rPr lang="en-US" sz="2800" dirty="0"/>
              <a:t>Then Peter and the other disciple set out and went toward the tomb. </a:t>
            </a:r>
            <a:endParaRPr lang="en-US" sz="3200" b="1" dirty="0">
              <a:latin typeface="+mj-lt"/>
            </a:endParaRPr>
          </a:p>
        </p:txBody>
      </p:sp>
    </p:spTree>
    <p:extLst>
      <p:ext uri="{BB962C8B-B14F-4D97-AF65-F5344CB8AC3E}">
        <p14:creationId xmlns:p14="http://schemas.microsoft.com/office/powerpoint/2010/main" val="1734176563"/>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Reading:  	                                             </a:t>
            </a:r>
            <a:r>
              <a:rPr lang="en-US" dirty="0"/>
              <a:t>John 20:1-18</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7886700" cy="3970318"/>
          </a:xfrm>
          <a:prstGeom prst="rect">
            <a:avLst/>
          </a:prstGeom>
        </p:spPr>
        <p:txBody>
          <a:bodyPr wrap="square">
            <a:spAutoFit/>
          </a:bodyPr>
          <a:lstStyle/>
          <a:p>
            <a:r>
              <a:rPr lang="en-US" sz="2800" baseline="30000" dirty="0"/>
              <a:t>4</a:t>
            </a:r>
            <a:r>
              <a:rPr lang="en-US" sz="2800" dirty="0"/>
              <a:t>The two were running together, but the other disciple outran Peter and reached the tomb first. </a:t>
            </a:r>
            <a:r>
              <a:rPr lang="en-US" sz="2800" baseline="30000" dirty="0"/>
              <a:t>5</a:t>
            </a:r>
            <a:r>
              <a:rPr lang="en-US" sz="2800" dirty="0"/>
              <a:t>He bent down to look in and saw the linen wrappings lying there, but he did not go in. </a:t>
            </a:r>
            <a:r>
              <a:rPr lang="en-US" sz="2800" baseline="30000" dirty="0"/>
              <a:t>6</a:t>
            </a:r>
            <a:r>
              <a:rPr lang="en-US" sz="2800" dirty="0"/>
              <a:t>Then Simon Peter came, following him, and went into the tomb. He saw the linen wrappings lying there, </a:t>
            </a:r>
            <a:r>
              <a:rPr lang="en-US" sz="2800" baseline="30000" dirty="0"/>
              <a:t>7</a:t>
            </a:r>
            <a:r>
              <a:rPr lang="en-US" sz="2800" dirty="0"/>
              <a:t>and the cloth that had been on Jesus’ head, not lying with the linen wrappings but rolled up in a place by itself.</a:t>
            </a:r>
            <a:endParaRPr lang="en-US" sz="3600" b="1" dirty="0">
              <a:latin typeface="+mj-lt"/>
            </a:endParaRPr>
          </a:p>
        </p:txBody>
      </p:sp>
    </p:spTree>
    <p:extLst>
      <p:ext uri="{BB962C8B-B14F-4D97-AF65-F5344CB8AC3E}">
        <p14:creationId xmlns:p14="http://schemas.microsoft.com/office/powerpoint/2010/main" val="2035053475"/>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Reading:  	                                             </a:t>
            </a:r>
            <a:r>
              <a:rPr lang="en-US" dirty="0"/>
              <a:t>John 20:1-18</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7886700" cy="4401205"/>
          </a:xfrm>
          <a:prstGeom prst="rect">
            <a:avLst/>
          </a:prstGeom>
        </p:spPr>
        <p:txBody>
          <a:bodyPr wrap="square">
            <a:spAutoFit/>
          </a:bodyPr>
          <a:lstStyle/>
          <a:p>
            <a:r>
              <a:rPr lang="en-US" sz="2800" baseline="30000" dirty="0"/>
              <a:t>8</a:t>
            </a:r>
            <a:r>
              <a:rPr lang="en-US" sz="2800" dirty="0"/>
              <a:t>Then the other disciple, who reached the tomb first, also went in, and he saw and believed; </a:t>
            </a:r>
            <a:r>
              <a:rPr lang="en-US" sz="2800" baseline="30000" dirty="0"/>
              <a:t>9</a:t>
            </a:r>
            <a:r>
              <a:rPr lang="en-US" sz="2800" dirty="0"/>
              <a:t>for as yet they did not understand the scripture, that he must rise from the dead. </a:t>
            </a:r>
            <a:r>
              <a:rPr lang="en-US" sz="2800" baseline="30000" dirty="0"/>
              <a:t>10</a:t>
            </a:r>
            <a:r>
              <a:rPr lang="en-US" sz="2800" dirty="0"/>
              <a:t>Then the disciples returned to their homes.</a:t>
            </a:r>
          </a:p>
          <a:p>
            <a:r>
              <a:rPr lang="en-US" sz="2800" dirty="0"/>
              <a:t>  </a:t>
            </a:r>
            <a:r>
              <a:rPr lang="en-US" sz="2800" baseline="30000" dirty="0"/>
              <a:t>11</a:t>
            </a:r>
            <a:r>
              <a:rPr lang="en-US" sz="2800" dirty="0"/>
              <a:t>But Mary stood weeping outside the tomb. As she wept, she bent over to look into the tomb; </a:t>
            </a:r>
            <a:r>
              <a:rPr lang="en-US" sz="2800" baseline="30000" dirty="0"/>
              <a:t>12</a:t>
            </a:r>
            <a:r>
              <a:rPr lang="en-US" sz="2800" dirty="0"/>
              <a:t>and she saw two angels in white, sitting where the body of Jesus had been lying, one at the head and the other at the feet. </a:t>
            </a:r>
            <a:endParaRPr lang="en-US" sz="2800" b="1" dirty="0">
              <a:latin typeface="+mj-lt"/>
            </a:endParaRPr>
          </a:p>
        </p:txBody>
      </p:sp>
    </p:spTree>
    <p:extLst>
      <p:ext uri="{BB962C8B-B14F-4D97-AF65-F5344CB8AC3E}">
        <p14:creationId xmlns:p14="http://schemas.microsoft.com/office/powerpoint/2010/main" val="708311572"/>
      </p:ext>
    </p:extLst>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Reading:  	                                             </a:t>
            </a:r>
            <a:r>
              <a:rPr lang="en-US" dirty="0"/>
              <a:t>John 20:1-18</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7886700" cy="3539430"/>
          </a:xfrm>
          <a:prstGeom prst="rect">
            <a:avLst/>
          </a:prstGeom>
        </p:spPr>
        <p:txBody>
          <a:bodyPr wrap="square">
            <a:spAutoFit/>
          </a:bodyPr>
          <a:lstStyle/>
          <a:p>
            <a:r>
              <a:rPr lang="en-US" sz="2800" baseline="30000" dirty="0"/>
              <a:t>13</a:t>
            </a:r>
            <a:r>
              <a:rPr lang="en-US" sz="2800" dirty="0"/>
              <a:t>They said to her, “Woman, why are you weeping?” She said to them, “They have taken away my Lord, and I do not know where they have laid him.” </a:t>
            </a:r>
            <a:r>
              <a:rPr lang="en-US" sz="2800" baseline="30000" dirty="0"/>
              <a:t>14</a:t>
            </a:r>
            <a:r>
              <a:rPr lang="en-US" sz="2800" dirty="0"/>
              <a:t>When she had said this, she turned around and saw Jesus standing there, but she did not know that it was Jesus. </a:t>
            </a:r>
            <a:r>
              <a:rPr lang="en-US" sz="2800" baseline="30000" dirty="0"/>
              <a:t>15</a:t>
            </a:r>
            <a:r>
              <a:rPr lang="en-US" sz="2800" dirty="0"/>
              <a:t>Jesus said to her, </a:t>
            </a:r>
            <a:r>
              <a:rPr lang="en-US" sz="2800" b="1" dirty="0"/>
              <a:t>“Woman, why are you weeping? Whom are you looking for?”</a:t>
            </a:r>
            <a:endParaRPr lang="en-US" sz="3200" b="1" dirty="0">
              <a:latin typeface="+mj-lt"/>
            </a:endParaRPr>
          </a:p>
        </p:txBody>
      </p:sp>
    </p:spTree>
    <p:extLst>
      <p:ext uri="{BB962C8B-B14F-4D97-AF65-F5344CB8AC3E}">
        <p14:creationId xmlns:p14="http://schemas.microsoft.com/office/powerpoint/2010/main" val="795158226"/>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Reading:  	                                             </a:t>
            </a:r>
            <a:r>
              <a:rPr lang="en-US" dirty="0"/>
              <a:t>John 20:1-18</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7886700" cy="3108543"/>
          </a:xfrm>
          <a:prstGeom prst="rect">
            <a:avLst/>
          </a:prstGeom>
        </p:spPr>
        <p:txBody>
          <a:bodyPr wrap="square">
            <a:spAutoFit/>
          </a:bodyPr>
          <a:lstStyle/>
          <a:p>
            <a:r>
              <a:rPr lang="en-US" sz="2800" dirty="0"/>
              <a:t>Supposing him to be the gardener, she said to him, “Sir, if you have carried him away, tell me where you have laid him, and I will take him away.” </a:t>
            </a:r>
            <a:r>
              <a:rPr lang="en-US" sz="2800" baseline="30000" dirty="0"/>
              <a:t>16</a:t>
            </a:r>
            <a:r>
              <a:rPr lang="en-US" sz="2800" dirty="0"/>
              <a:t>Jesus said to her, </a:t>
            </a:r>
            <a:r>
              <a:rPr lang="en-US" sz="2800" b="1" dirty="0"/>
              <a:t>“Mary!” </a:t>
            </a:r>
            <a:r>
              <a:rPr lang="en-US" sz="2800" dirty="0"/>
              <a:t>She turned and said to him in Hebrew, “</a:t>
            </a:r>
            <a:r>
              <a:rPr lang="en-US" sz="2800" dirty="0" err="1"/>
              <a:t>Rabbouni</a:t>
            </a:r>
            <a:r>
              <a:rPr lang="en-US" sz="2800" dirty="0"/>
              <a:t>!” (which means Teacher). </a:t>
            </a:r>
            <a:br>
              <a:rPr lang="en-US" sz="2800" dirty="0"/>
            </a:br>
            <a:endParaRPr lang="en-US" sz="2800" b="1" dirty="0">
              <a:latin typeface="+mj-lt"/>
            </a:endParaRPr>
          </a:p>
        </p:txBody>
      </p:sp>
    </p:spTree>
    <p:extLst>
      <p:ext uri="{BB962C8B-B14F-4D97-AF65-F5344CB8AC3E}">
        <p14:creationId xmlns:p14="http://schemas.microsoft.com/office/powerpoint/2010/main" val="989199698"/>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Reading:  	                                             </a:t>
            </a:r>
            <a:r>
              <a:rPr lang="en-US" dirty="0"/>
              <a:t>John 20:1-18</a:t>
            </a:r>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5" name="Rectangle 4"/>
          <p:cNvSpPr/>
          <p:nvPr/>
        </p:nvSpPr>
        <p:spPr>
          <a:xfrm>
            <a:off x="571500" y="991612"/>
            <a:ext cx="7886700" cy="4401205"/>
          </a:xfrm>
          <a:prstGeom prst="rect">
            <a:avLst/>
          </a:prstGeom>
        </p:spPr>
        <p:txBody>
          <a:bodyPr wrap="square">
            <a:spAutoFit/>
          </a:bodyPr>
          <a:lstStyle/>
          <a:p>
            <a:r>
              <a:rPr lang="en-US" sz="2800" baseline="30000" dirty="0"/>
              <a:t>17</a:t>
            </a:r>
            <a:r>
              <a:rPr lang="en-US" sz="2800" dirty="0"/>
              <a:t>Jesus said to her</a:t>
            </a:r>
            <a:r>
              <a:rPr lang="en-US" sz="2800" b="1" dirty="0"/>
              <a:t>, “Do not hold on to me, because I have not yet ascended to the Father. But go to my brothers and say to them, ‘I am ascending to my Father and your Father, to my God and your God.’ ”</a:t>
            </a:r>
            <a:r>
              <a:rPr lang="en-US" sz="2800" dirty="0"/>
              <a:t> </a:t>
            </a:r>
            <a:r>
              <a:rPr lang="en-US" sz="2800" baseline="30000" dirty="0"/>
              <a:t>18</a:t>
            </a:r>
            <a:r>
              <a:rPr lang="en-US" sz="2800" dirty="0"/>
              <a:t>Mary Magdalene went and announced to the disciples, “I have seen the Lord”; and she told them that he had said these things to her.</a:t>
            </a:r>
          </a:p>
          <a:p>
            <a:br>
              <a:rPr lang="en-US" sz="2800" dirty="0"/>
            </a:br>
            <a:endParaRPr lang="en-US" sz="2800" b="1" dirty="0">
              <a:latin typeface="+mj-lt"/>
            </a:endParaRPr>
          </a:p>
        </p:txBody>
      </p:sp>
    </p:spTree>
    <p:extLst>
      <p:ext uri="{BB962C8B-B14F-4D97-AF65-F5344CB8AC3E}">
        <p14:creationId xmlns:p14="http://schemas.microsoft.com/office/powerpoint/2010/main" val="3734689599"/>
      </p:ext>
    </p:extLst>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304800" y="228600"/>
            <a:ext cx="8763000" cy="381000"/>
          </a:xfrm>
        </p:spPr>
        <p:txBody>
          <a:bodyPr/>
          <a:lstStyle/>
          <a:p>
            <a:r>
              <a:rPr lang="en-US" dirty="0">
                <a:sym typeface="Monotype Sorts" charset="0"/>
              </a:rPr>
              <a:t>Gospel Reading  	</a:t>
            </a:r>
            <a:endParaRPr lang="en-US" dirty="0"/>
          </a:p>
        </p:txBody>
      </p:sp>
      <p:sp>
        <p:nvSpPr>
          <p:cNvPr id="2" name="Rectangle 1"/>
          <p:cNvSpPr/>
          <p:nvPr/>
        </p:nvSpPr>
        <p:spPr>
          <a:xfrm>
            <a:off x="381000" y="1600200"/>
            <a:ext cx="8382000" cy="461665"/>
          </a:xfrm>
          <a:prstGeom prst="rect">
            <a:avLst/>
          </a:prstGeom>
        </p:spPr>
        <p:txBody>
          <a:bodyPr wrap="square">
            <a:spAutoFit/>
          </a:bodyPr>
          <a:lstStyle/>
          <a:p>
            <a:endParaRPr lang="en-US" b="1" dirty="0"/>
          </a:p>
        </p:txBody>
      </p:sp>
      <p:sp>
        <p:nvSpPr>
          <p:cNvPr id="6" name="Rectangle 5">
            <a:extLst>
              <a:ext uri="{FF2B5EF4-FFF2-40B4-BE49-F238E27FC236}">
                <a16:creationId xmlns:a16="http://schemas.microsoft.com/office/drawing/2014/main" id="{F93466E8-9142-476F-BAC7-11D1E0C0F44C}"/>
              </a:ext>
            </a:extLst>
          </p:cNvPr>
          <p:cNvSpPr/>
          <p:nvPr/>
        </p:nvSpPr>
        <p:spPr>
          <a:xfrm>
            <a:off x="876300" y="1393103"/>
            <a:ext cx="7886700" cy="3539430"/>
          </a:xfrm>
          <a:prstGeom prst="rect">
            <a:avLst/>
          </a:prstGeom>
        </p:spPr>
        <p:txBody>
          <a:bodyPr wrap="square">
            <a:spAutoFit/>
          </a:bodyPr>
          <a:lstStyle/>
          <a:p>
            <a:r>
              <a:rPr lang="en-US" sz="2800" dirty="0"/>
              <a:t>		The Gospel of the Lord.</a:t>
            </a:r>
          </a:p>
          <a:p>
            <a:r>
              <a:rPr lang="en-US" sz="2800" b="1" dirty="0"/>
              <a:t>		</a:t>
            </a:r>
          </a:p>
          <a:p>
            <a:r>
              <a:rPr lang="en-US" sz="2800" b="1" dirty="0"/>
              <a:t>		Praise to you, O Christ.</a:t>
            </a:r>
          </a:p>
          <a:p>
            <a:endParaRPr lang="en-US" sz="2800" b="1" dirty="0"/>
          </a:p>
          <a:p>
            <a:r>
              <a:rPr lang="en-US" sz="2800" dirty="0"/>
              <a:t>		Alleluia! Christ is risen! </a:t>
            </a:r>
          </a:p>
          <a:p>
            <a:endParaRPr lang="en-US" sz="2800" b="1" dirty="0"/>
          </a:p>
          <a:p>
            <a:r>
              <a:rPr lang="en-US" sz="2800" b="1" dirty="0"/>
              <a:t>		HE IS RISEN, INDEED!!</a:t>
            </a:r>
            <a:endParaRPr lang="en-US" sz="2800" dirty="0"/>
          </a:p>
          <a:p>
            <a:endParaRPr lang="en-US" sz="2800" dirty="0"/>
          </a:p>
        </p:txBody>
      </p:sp>
      <p:sp>
        <p:nvSpPr>
          <p:cNvPr id="7" name="Rectangle: Rounded Corners 6">
            <a:extLst>
              <a:ext uri="{FF2B5EF4-FFF2-40B4-BE49-F238E27FC236}">
                <a16:creationId xmlns:a16="http://schemas.microsoft.com/office/drawing/2014/main" id="{98F30DD2-3AF4-4BE3-9F69-1AF179235F9D}"/>
              </a:ext>
            </a:extLst>
          </p:cNvPr>
          <p:cNvSpPr/>
          <p:nvPr/>
        </p:nvSpPr>
        <p:spPr bwMode="auto">
          <a:xfrm>
            <a:off x="1981200" y="1400639"/>
            <a:ext cx="381000" cy="46166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
        <p:nvSpPr>
          <p:cNvPr id="8" name="AutoShape 4">
            <a:extLst>
              <a:ext uri="{FF2B5EF4-FFF2-40B4-BE49-F238E27FC236}">
                <a16:creationId xmlns:a16="http://schemas.microsoft.com/office/drawing/2014/main" id="{0A813735-9542-49F4-9D71-73E09ADC669B}"/>
              </a:ext>
            </a:extLst>
          </p:cNvPr>
          <p:cNvSpPr>
            <a:spLocks noChangeArrowheads="1"/>
          </p:cNvSpPr>
          <p:nvPr/>
        </p:nvSpPr>
        <p:spPr bwMode="auto">
          <a:xfrm>
            <a:off x="2019300" y="2301696"/>
            <a:ext cx="304800" cy="362935"/>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9" name="AutoShape 4">
            <a:extLst>
              <a:ext uri="{FF2B5EF4-FFF2-40B4-BE49-F238E27FC236}">
                <a16:creationId xmlns:a16="http://schemas.microsoft.com/office/drawing/2014/main" id="{2524EEC6-E58F-49E4-AD75-E01D1322BBE9}"/>
              </a:ext>
            </a:extLst>
          </p:cNvPr>
          <p:cNvSpPr>
            <a:spLocks noChangeArrowheads="1"/>
          </p:cNvSpPr>
          <p:nvPr/>
        </p:nvSpPr>
        <p:spPr bwMode="auto">
          <a:xfrm>
            <a:off x="2019300" y="4011902"/>
            <a:ext cx="304800" cy="362935"/>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10" name="Rectangle: Rounded Corners 9">
            <a:extLst>
              <a:ext uri="{FF2B5EF4-FFF2-40B4-BE49-F238E27FC236}">
                <a16:creationId xmlns:a16="http://schemas.microsoft.com/office/drawing/2014/main" id="{B1883B56-3730-4FBD-8525-9033DA3E0AA4}"/>
              </a:ext>
            </a:extLst>
          </p:cNvPr>
          <p:cNvSpPr/>
          <p:nvPr/>
        </p:nvSpPr>
        <p:spPr bwMode="auto">
          <a:xfrm>
            <a:off x="1956486" y="3131361"/>
            <a:ext cx="381000" cy="46166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ＭＳ Ｐゴシック" pitchFamily="80" charset="-128"/>
              </a:rPr>
              <a:t>P</a:t>
            </a:r>
          </a:p>
        </p:txBody>
      </p:sp>
    </p:spTree>
    <p:extLst>
      <p:ext uri="{BB962C8B-B14F-4D97-AF65-F5344CB8AC3E}">
        <p14:creationId xmlns:p14="http://schemas.microsoft.com/office/powerpoint/2010/main" val="1376754995"/>
      </p:ext>
    </p:extLst>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534400" cy="381000"/>
          </a:xfrm>
        </p:spPr>
        <p:txBody>
          <a:bodyPr/>
          <a:lstStyle/>
          <a:p>
            <a:pPr eaLnBrk="1" hangingPunct="1">
              <a:defRPr/>
            </a:pPr>
            <a:r>
              <a:rPr lang="en-US" dirty="0"/>
              <a:t>Children’s Message</a:t>
            </a:r>
          </a:p>
        </p:txBody>
      </p:sp>
      <p:sp>
        <p:nvSpPr>
          <p:cNvPr id="81922" name="Rectangle 7"/>
          <p:cNvSpPr>
            <a:spLocks noGrp="1" noChangeArrowheads="1"/>
          </p:cNvSpPr>
          <p:nvPr>
            <p:ph type="body" idx="1"/>
          </p:nvPr>
        </p:nvSpPr>
        <p:spPr>
          <a:xfrm>
            <a:off x="533400" y="990600"/>
            <a:ext cx="8382000" cy="533400"/>
          </a:xfrm>
        </p:spPr>
        <p:txBody>
          <a:bodyPr/>
          <a:lstStyle/>
          <a:p>
            <a:pPr algn="ctr" eaLnBrk="1" hangingPunct="1">
              <a:lnSpc>
                <a:spcPct val="90000"/>
              </a:lnSpc>
            </a:pPr>
            <a:r>
              <a:rPr lang="en-US" sz="2400" dirty="0">
                <a:solidFill>
                  <a:srgbClr val="4D2B77"/>
                </a:solidFill>
                <a:latin typeface="Comic Sans MS" charset="0"/>
                <a:ea typeface="Osaka" charset="0"/>
              </a:rPr>
              <a:t>Children are invited to come to the front.</a:t>
            </a:r>
          </a:p>
          <a:p>
            <a:pPr eaLnBrk="1" hangingPunct="1">
              <a:lnSpc>
                <a:spcPct val="90000"/>
              </a:lnSpc>
            </a:pPr>
            <a:endParaRPr lang="en-US" sz="2400" dirty="0">
              <a:solidFill>
                <a:srgbClr val="4D2B77"/>
              </a:solidFill>
              <a:latin typeface="Comic Sans MS" charset="0"/>
              <a:ea typeface="Osaka" charset="0"/>
            </a:endParaRPr>
          </a:p>
        </p:txBody>
      </p:sp>
      <p:pic>
        <p:nvPicPr>
          <p:cNvPr id="4" name="Picture 3" descr="A drawing of a cartoon character&#10;&#10;Description automatically generated">
            <a:extLst>
              <a:ext uri="{FF2B5EF4-FFF2-40B4-BE49-F238E27FC236}">
                <a16:creationId xmlns:a16="http://schemas.microsoft.com/office/drawing/2014/main" id="{E65A9644-9C9B-4B3F-A446-E6A25FB26A6B}"/>
              </a:ext>
            </a:extLst>
          </p:cNvPr>
          <p:cNvPicPr>
            <a:picLocks noChangeAspect="1"/>
          </p:cNvPicPr>
          <p:nvPr/>
        </p:nvPicPr>
        <p:blipFill rotWithShape="1">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10094"/>
          <a:stretch/>
        </p:blipFill>
        <p:spPr>
          <a:xfrm>
            <a:off x="2948940" y="1447800"/>
            <a:ext cx="2918460" cy="3962400"/>
          </a:xfrm>
          <a:prstGeom prst="rect">
            <a:avLst/>
          </a:prstGeom>
        </p:spPr>
      </p:pic>
    </p:spTree>
    <p:extLst>
      <p:ext uri="{BB962C8B-B14F-4D97-AF65-F5344CB8AC3E}">
        <p14:creationId xmlns:p14="http://schemas.microsoft.com/office/powerpoint/2010/main" val="1278622008"/>
      </p:ext>
    </p:extLst>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8625" y="117339"/>
            <a:ext cx="8715375" cy="381000"/>
          </a:xfrm>
        </p:spPr>
        <p:txBody>
          <a:bodyPr/>
          <a:lstStyle/>
          <a:p>
            <a:pPr algn="ctr" eaLnBrk="1" hangingPunct="1">
              <a:defRPr/>
            </a:pPr>
            <a:r>
              <a:rPr lang="en-US" sz="2800" dirty="0"/>
              <a:t>Resurrection and New Life</a:t>
            </a:r>
          </a:p>
        </p:txBody>
      </p:sp>
      <p:pic>
        <p:nvPicPr>
          <p:cNvPr id="1026" name="Picture 2">
            <a:extLst>
              <a:ext uri="{FF2B5EF4-FFF2-40B4-BE49-F238E27FC236}">
                <a16:creationId xmlns:a16="http://schemas.microsoft.com/office/drawing/2014/main" id="{D5D2F8CB-4A19-47ED-9F0A-4314486F182C}"/>
              </a:ext>
            </a:extLst>
          </p:cNvPr>
          <p:cNvPicPr>
            <a:picLocks noChangeAspect="1" noChangeArrowheads="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bwMode="auto">
          <a:xfrm>
            <a:off x="1796277" y="1150539"/>
            <a:ext cx="5551445" cy="4163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140474"/>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Invocation and Call to Worship</a:t>
            </a:r>
          </a:p>
        </p:txBody>
      </p:sp>
      <p:sp>
        <p:nvSpPr>
          <p:cNvPr id="3" name="Content Placeholder 2"/>
          <p:cNvSpPr>
            <a:spLocks noGrp="1"/>
          </p:cNvSpPr>
          <p:nvPr>
            <p:ph idx="1"/>
          </p:nvPr>
        </p:nvSpPr>
        <p:spPr>
          <a:xfrm>
            <a:off x="1181100" y="1295400"/>
            <a:ext cx="6781800" cy="2590800"/>
          </a:xfrm>
        </p:spPr>
        <p:txBody>
          <a:bodyPr/>
          <a:lstStyle/>
          <a:p>
            <a:r>
              <a:rPr lang="en-US" dirty="0"/>
              <a:t>Behold, an empty cross, an empty grave. Light breaks forth from the tomb. He is Risen!!</a:t>
            </a:r>
          </a:p>
          <a:p>
            <a:endParaRPr lang="en-US" b="1" dirty="0"/>
          </a:p>
          <a:p>
            <a:r>
              <a:rPr lang="en-US" b="1" dirty="0"/>
              <a:t>HE IS RISEN, INDEED!!</a:t>
            </a:r>
            <a:endParaRPr lang="en-US" dirty="0"/>
          </a:p>
        </p:txBody>
      </p:sp>
      <p:sp>
        <p:nvSpPr>
          <p:cNvPr id="4" name="AutoShape 3"/>
          <p:cNvSpPr>
            <a:spLocks noChangeArrowheads="1"/>
          </p:cNvSpPr>
          <p:nvPr/>
        </p:nvSpPr>
        <p:spPr bwMode="auto">
          <a:xfrm>
            <a:off x="609600" y="1295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666750" y="3238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640136346"/>
      </p:ext>
    </p:extLst>
  </p:cSld>
  <p:clrMapOvr>
    <a:masterClrMapping/>
  </p:clrMapOvr>
  <p:transition>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pPr algn="r"/>
            <a:r>
              <a:rPr lang="en-US" dirty="0"/>
              <a:t>Song Of The Day                                         “</a:t>
            </a:r>
            <a:r>
              <a:rPr lang="en-US" i="1" dirty="0"/>
              <a:t>In Christ Alone”</a:t>
            </a:r>
            <a:endParaRPr lang="en-US" b="1" i="1" dirty="0"/>
          </a:p>
        </p:txBody>
      </p:sp>
      <p:sp>
        <p:nvSpPr>
          <p:cNvPr id="3" name="Content Placeholder 2"/>
          <p:cNvSpPr>
            <a:spLocks noGrp="1"/>
          </p:cNvSpPr>
          <p:nvPr>
            <p:ph idx="4294967295"/>
          </p:nvPr>
        </p:nvSpPr>
        <p:spPr>
          <a:xfrm>
            <a:off x="254668" y="1219200"/>
            <a:ext cx="8801100" cy="4073724"/>
          </a:xfrm>
          <a:solidFill>
            <a:schemeClr val="bg1">
              <a:alpha val="0"/>
            </a:schemeClr>
          </a:solidFill>
          <a:effectLst/>
        </p:spPr>
        <p:txBody>
          <a:bodyPr/>
          <a:lstStyle/>
          <a:p>
            <a:pPr algn="ctr"/>
            <a:r>
              <a:rPr lang="en-US" b="1" dirty="0">
                <a:latin typeface="Arial" panose="020B0604020202020204" pitchFamily="34" charset="0"/>
                <a:cs typeface="Arial" panose="020B0604020202020204" pitchFamily="34" charset="0"/>
              </a:rPr>
              <a:t>VERSE 1</a:t>
            </a:r>
          </a:p>
          <a:p>
            <a:pPr algn="ctr"/>
            <a:r>
              <a:rPr lang="en-US" b="1" dirty="0">
                <a:latin typeface="Arial" panose="020B0604020202020204" pitchFamily="34" charset="0"/>
                <a:cs typeface="Arial" panose="020B0604020202020204" pitchFamily="34" charset="0"/>
              </a:rPr>
              <a:t>In Christ alone, my hope is found;</a:t>
            </a:r>
          </a:p>
          <a:p>
            <a:pPr algn="ctr"/>
            <a:r>
              <a:rPr lang="en-US" b="1" dirty="0">
                <a:latin typeface="Arial" panose="020B0604020202020204" pitchFamily="34" charset="0"/>
                <a:cs typeface="Arial" panose="020B0604020202020204" pitchFamily="34" charset="0"/>
              </a:rPr>
              <a:t>He is my light, my strength, my song;</a:t>
            </a:r>
          </a:p>
          <a:p>
            <a:pPr algn="ctr"/>
            <a:r>
              <a:rPr lang="en-US" b="1" dirty="0">
                <a:latin typeface="Arial" panose="020B0604020202020204" pitchFamily="34" charset="0"/>
                <a:cs typeface="Arial" panose="020B0604020202020204" pitchFamily="34" charset="0"/>
              </a:rPr>
              <a:t>This cornerstone, this solid ground,</a:t>
            </a:r>
          </a:p>
          <a:p>
            <a:pPr algn="ctr"/>
            <a:r>
              <a:rPr lang="en-US" b="1" dirty="0">
                <a:latin typeface="Arial" panose="020B0604020202020204" pitchFamily="34" charset="0"/>
                <a:cs typeface="Arial" panose="020B0604020202020204" pitchFamily="34" charset="0"/>
              </a:rPr>
              <a:t>Firm through the fiercest drought and storm;</a:t>
            </a:r>
          </a:p>
          <a:p>
            <a:pPr algn="ctr"/>
            <a:endParaRPr lang="en-US"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812729-5764-400C-83F9-8C4D7AB87C6A}"/>
              </a:ext>
            </a:extLst>
          </p:cNvPr>
          <p:cNvSpPr txBox="1"/>
          <p:nvPr/>
        </p:nvSpPr>
        <p:spPr>
          <a:xfrm>
            <a:off x="457200" y="819090"/>
            <a:ext cx="7848600" cy="400110"/>
          </a:xfrm>
          <a:prstGeom prst="rect">
            <a:avLst/>
          </a:prstGeom>
          <a:noFill/>
        </p:spPr>
        <p:txBody>
          <a:bodyPr wrap="square" rtlCol="0">
            <a:spAutoFit/>
          </a:bodyPr>
          <a:lstStyle/>
          <a:p>
            <a:r>
              <a:rPr lang="en-US" sz="2000" i="1" dirty="0"/>
              <a:t>Please stand as you are able…</a:t>
            </a:r>
          </a:p>
        </p:txBody>
      </p:sp>
    </p:spTree>
    <p:extLst>
      <p:ext uri="{BB962C8B-B14F-4D97-AF65-F5344CB8AC3E}">
        <p14:creationId xmlns:p14="http://schemas.microsoft.com/office/powerpoint/2010/main" val="28644339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pPr algn="r"/>
            <a:r>
              <a:rPr lang="en-US" dirty="0"/>
              <a:t>Song Of The Day                                         “</a:t>
            </a:r>
            <a:r>
              <a:rPr lang="en-US" i="1" dirty="0"/>
              <a:t>In Christ Alone”</a:t>
            </a:r>
            <a:endParaRPr lang="en-US" b="1" i="1" dirty="0"/>
          </a:p>
        </p:txBody>
      </p:sp>
      <p:sp>
        <p:nvSpPr>
          <p:cNvPr id="3" name="Content Placeholder 2"/>
          <p:cNvSpPr>
            <a:spLocks noGrp="1"/>
          </p:cNvSpPr>
          <p:nvPr>
            <p:ph idx="4294967295"/>
          </p:nvPr>
        </p:nvSpPr>
        <p:spPr>
          <a:xfrm>
            <a:off x="254668" y="1371600"/>
            <a:ext cx="8801100" cy="3921324"/>
          </a:xfrm>
          <a:solidFill>
            <a:schemeClr val="bg1">
              <a:alpha val="0"/>
            </a:schemeClr>
          </a:solidFill>
          <a:effectLst/>
        </p:spPr>
        <p:txBody>
          <a:bodyPr/>
          <a:lstStyle/>
          <a:p>
            <a:pPr algn="ctr"/>
            <a:r>
              <a:rPr lang="en-US" b="1" dirty="0">
                <a:latin typeface="Arial" panose="020B0604020202020204" pitchFamily="34" charset="0"/>
                <a:cs typeface="Arial" panose="020B0604020202020204" pitchFamily="34" charset="0"/>
              </a:rPr>
              <a:t>What heights of love, what depths of peace,</a:t>
            </a:r>
          </a:p>
          <a:p>
            <a:pPr algn="ctr"/>
            <a:r>
              <a:rPr lang="en-US" b="1" dirty="0">
                <a:latin typeface="Arial" panose="020B0604020202020204" pitchFamily="34" charset="0"/>
                <a:cs typeface="Arial" panose="020B0604020202020204" pitchFamily="34" charset="0"/>
              </a:rPr>
              <a:t>When fears are stilled, when strivings cease;</a:t>
            </a:r>
          </a:p>
          <a:p>
            <a:pPr algn="ctr"/>
            <a:r>
              <a:rPr lang="en-US" b="1" dirty="0">
                <a:latin typeface="Arial" panose="020B0604020202020204" pitchFamily="34" charset="0"/>
                <a:cs typeface="Arial" panose="020B0604020202020204" pitchFamily="34" charset="0"/>
              </a:rPr>
              <a:t>My Comforter, my All in All,</a:t>
            </a:r>
          </a:p>
          <a:p>
            <a:pPr algn="ctr"/>
            <a:r>
              <a:rPr lang="en-US" b="1" dirty="0">
                <a:latin typeface="Arial" panose="020B0604020202020204" pitchFamily="34" charset="0"/>
                <a:cs typeface="Arial" panose="020B0604020202020204" pitchFamily="34" charset="0"/>
              </a:rPr>
              <a:t>Here in the love of Christ I stand.</a:t>
            </a:r>
          </a:p>
          <a:p>
            <a:pPr algn="ctr"/>
            <a:endParaRPr lang="en-US"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812729-5764-400C-83F9-8C4D7AB87C6A}"/>
              </a:ext>
            </a:extLst>
          </p:cNvPr>
          <p:cNvSpPr txBox="1"/>
          <p:nvPr/>
        </p:nvSpPr>
        <p:spPr>
          <a:xfrm>
            <a:off x="457200" y="819090"/>
            <a:ext cx="7848600" cy="400110"/>
          </a:xfrm>
          <a:prstGeom prst="rect">
            <a:avLst/>
          </a:prstGeom>
          <a:noFill/>
        </p:spPr>
        <p:txBody>
          <a:bodyPr wrap="square" rtlCol="0">
            <a:spAutoFit/>
          </a:bodyPr>
          <a:lstStyle/>
          <a:p>
            <a:r>
              <a:rPr lang="en-US" sz="2000" i="1" dirty="0"/>
              <a:t>Please stand as you are able…</a:t>
            </a:r>
          </a:p>
        </p:txBody>
      </p:sp>
    </p:spTree>
    <p:extLst>
      <p:ext uri="{BB962C8B-B14F-4D97-AF65-F5344CB8AC3E}">
        <p14:creationId xmlns:p14="http://schemas.microsoft.com/office/powerpoint/2010/main" val="16454142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pPr algn="r"/>
            <a:r>
              <a:rPr lang="en-US" dirty="0"/>
              <a:t>Song Of The Day                                         “</a:t>
            </a:r>
            <a:r>
              <a:rPr lang="en-US" i="1" dirty="0"/>
              <a:t>In Christ Alone”</a:t>
            </a:r>
            <a:endParaRPr lang="en-US" b="1" i="1" dirty="0"/>
          </a:p>
        </p:txBody>
      </p:sp>
      <p:sp>
        <p:nvSpPr>
          <p:cNvPr id="3" name="Content Placeholder 2"/>
          <p:cNvSpPr>
            <a:spLocks noGrp="1"/>
          </p:cNvSpPr>
          <p:nvPr>
            <p:ph idx="4294967295"/>
          </p:nvPr>
        </p:nvSpPr>
        <p:spPr>
          <a:xfrm>
            <a:off x="254668" y="1219200"/>
            <a:ext cx="8801100" cy="4073724"/>
          </a:xfrm>
          <a:solidFill>
            <a:schemeClr val="bg1">
              <a:alpha val="0"/>
            </a:schemeClr>
          </a:solidFill>
          <a:effectLst/>
        </p:spPr>
        <p:txBody>
          <a:bodyPr/>
          <a:lstStyle/>
          <a:p>
            <a:pPr algn="ctr"/>
            <a:r>
              <a:rPr lang="en-US" b="1" dirty="0">
                <a:latin typeface="Arial" panose="020B0604020202020204" pitchFamily="34" charset="0"/>
                <a:cs typeface="Arial" panose="020B0604020202020204" pitchFamily="34" charset="0"/>
              </a:rPr>
              <a:t>VERSE 2</a:t>
            </a:r>
          </a:p>
          <a:p>
            <a:pPr algn="ctr"/>
            <a:r>
              <a:rPr lang="en-US" b="1" dirty="0">
                <a:latin typeface="Arial" panose="020B0604020202020204" pitchFamily="34" charset="0"/>
                <a:cs typeface="Arial" panose="020B0604020202020204" pitchFamily="34" charset="0"/>
              </a:rPr>
              <a:t>In Christ alone, who took on flesh,</a:t>
            </a:r>
          </a:p>
          <a:p>
            <a:pPr algn="ctr"/>
            <a:r>
              <a:rPr lang="en-US" b="1" dirty="0">
                <a:latin typeface="Arial" panose="020B0604020202020204" pitchFamily="34" charset="0"/>
                <a:cs typeface="Arial" panose="020B0604020202020204" pitchFamily="34" charset="0"/>
              </a:rPr>
              <a:t>Fullness of God in helpless babe;</a:t>
            </a:r>
          </a:p>
          <a:p>
            <a:pPr algn="ctr"/>
            <a:r>
              <a:rPr lang="en-US" b="1" dirty="0">
                <a:latin typeface="Arial" panose="020B0604020202020204" pitchFamily="34" charset="0"/>
                <a:cs typeface="Arial" panose="020B0604020202020204" pitchFamily="34" charset="0"/>
              </a:rPr>
              <a:t>This gift of love and righteousness,</a:t>
            </a:r>
          </a:p>
          <a:p>
            <a:pPr algn="ctr"/>
            <a:r>
              <a:rPr lang="en-US" b="1" dirty="0">
                <a:latin typeface="Arial" panose="020B0604020202020204" pitchFamily="34" charset="0"/>
                <a:cs typeface="Arial" panose="020B0604020202020204" pitchFamily="34" charset="0"/>
              </a:rPr>
              <a:t>Scorned by the ones He came to save;</a:t>
            </a:r>
          </a:p>
          <a:p>
            <a:pPr algn="ctr"/>
            <a:endParaRPr lang="en-US"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812729-5764-400C-83F9-8C4D7AB87C6A}"/>
              </a:ext>
            </a:extLst>
          </p:cNvPr>
          <p:cNvSpPr txBox="1"/>
          <p:nvPr/>
        </p:nvSpPr>
        <p:spPr>
          <a:xfrm>
            <a:off x="457200" y="819090"/>
            <a:ext cx="7848600" cy="400110"/>
          </a:xfrm>
          <a:prstGeom prst="rect">
            <a:avLst/>
          </a:prstGeom>
          <a:noFill/>
        </p:spPr>
        <p:txBody>
          <a:bodyPr wrap="square" rtlCol="0">
            <a:spAutoFit/>
          </a:bodyPr>
          <a:lstStyle/>
          <a:p>
            <a:r>
              <a:rPr lang="en-US" sz="2000" i="1" dirty="0"/>
              <a:t>Please stand as you are able…</a:t>
            </a:r>
          </a:p>
        </p:txBody>
      </p:sp>
    </p:spTree>
    <p:extLst>
      <p:ext uri="{BB962C8B-B14F-4D97-AF65-F5344CB8AC3E}">
        <p14:creationId xmlns:p14="http://schemas.microsoft.com/office/powerpoint/2010/main" val="26926991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pPr algn="r"/>
            <a:r>
              <a:rPr lang="en-US" dirty="0"/>
              <a:t>Song Of The Day                                         “</a:t>
            </a:r>
            <a:r>
              <a:rPr lang="en-US" i="1" dirty="0"/>
              <a:t>In Christ Alone”</a:t>
            </a:r>
            <a:endParaRPr lang="en-US" b="1" i="1" dirty="0"/>
          </a:p>
        </p:txBody>
      </p:sp>
      <p:sp>
        <p:nvSpPr>
          <p:cNvPr id="3" name="Content Placeholder 2"/>
          <p:cNvSpPr>
            <a:spLocks noGrp="1"/>
          </p:cNvSpPr>
          <p:nvPr>
            <p:ph idx="4294967295"/>
          </p:nvPr>
        </p:nvSpPr>
        <p:spPr>
          <a:xfrm>
            <a:off x="254668" y="1371600"/>
            <a:ext cx="8801100" cy="3921324"/>
          </a:xfrm>
          <a:solidFill>
            <a:schemeClr val="bg1">
              <a:alpha val="0"/>
            </a:schemeClr>
          </a:solidFill>
          <a:effectLst/>
        </p:spPr>
        <p:txBody>
          <a:bodyPr/>
          <a:lstStyle/>
          <a:p>
            <a:pPr algn="ctr"/>
            <a:r>
              <a:rPr lang="en-US" b="1" dirty="0">
                <a:latin typeface="Arial" panose="020B0604020202020204" pitchFamily="34" charset="0"/>
                <a:cs typeface="Arial" panose="020B0604020202020204" pitchFamily="34" charset="0"/>
              </a:rPr>
              <a:t>‘Til on that cross, as Jesus died,</a:t>
            </a:r>
          </a:p>
          <a:p>
            <a:pPr algn="ctr"/>
            <a:r>
              <a:rPr lang="en-US" b="1" dirty="0">
                <a:latin typeface="Arial" panose="020B0604020202020204" pitchFamily="34" charset="0"/>
                <a:cs typeface="Arial" panose="020B0604020202020204" pitchFamily="34" charset="0"/>
              </a:rPr>
              <a:t>The wrath of God was satisfied,</a:t>
            </a:r>
          </a:p>
          <a:p>
            <a:pPr algn="ctr"/>
            <a:r>
              <a:rPr lang="en-US" b="1" dirty="0">
                <a:latin typeface="Arial" panose="020B0604020202020204" pitchFamily="34" charset="0"/>
                <a:cs typeface="Arial" panose="020B0604020202020204" pitchFamily="34" charset="0"/>
              </a:rPr>
              <a:t>For every sin on Him was laid;</a:t>
            </a:r>
          </a:p>
          <a:p>
            <a:pPr algn="ctr"/>
            <a:r>
              <a:rPr lang="en-US" b="1" dirty="0">
                <a:latin typeface="Arial" panose="020B0604020202020204" pitchFamily="34" charset="0"/>
                <a:cs typeface="Arial" panose="020B0604020202020204" pitchFamily="34" charset="0"/>
              </a:rPr>
              <a:t>Here in the death of Christ I live.</a:t>
            </a:r>
          </a:p>
          <a:p>
            <a:pPr algn="ctr"/>
            <a:endParaRPr lang="en-US"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812729-5764-400C-83F9-8C4D7AB87C6A}"/>
              </a:ext>
            </a:extLst>
          </p:cNvPr>
          <p:cNvSpPr txBox="1"/>
          <p:nvPr/>
        </p:nvSpPr>
        <p:spPr>
          <a:xfrm>
            <a:off x="457200" y="819090"/>
            <a:ext cx="7848600" cy="400110"/>
          </a:xfrm>
          <a:prstGeom prst="rect">
            <a:avLst/>
          </a:prstGeom>
          <a:noFill/>
        </p:spPr>
        <p:txBody>
          <a:bodyPr wrap="square" rtlCol="0">
            <a:spAutoFit/>
          </a:bodyPr>
          <a:lstStyle/>
          <a:p>
            <a:r>
              <a:rPr lang="en-US" sz="2000" i="1" dirty="0"/>
              <a:t>Please stand as you are able…</a:t>
            </a:r>
          </a:p>
        </p:txBody>
      </p:sp>
    </p:spTree>
    <p:extLst>
      <p:ext uri="{BB962C8B-B14F-4D97-AF65-F5344CB8AC3E}">
        <p14:creationId xmlns:p14="http://schemas.microsoft.com/office/powerpoint/2010/main" val="23336405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pPr algn="r"/>
            <a:r>
              <a:rPr lang="en-US" dirty="0"/>
              <a:t>Song Of The Day                                         “</a:t>
            </a:r>
            <a:r>
              <a:rPr lang="en-US" i="1" dirty="0"/>
              <a:t>In Christ Alone”</a:t>
            </a:r>
            <a:endParaRPr lang="en-US" b="1" i="1" dirty="0"/>
          </a:p>
        </p:txBody>
      </p:sp>
      <p:sp>
        <p:nvSpPr>
          <p:cNvPr id="3" name="Content Placeholder 2"/>
          <p:cNvSpPr>
            <a:spLocks noGrp="1"/>
          </p:cNvSpPr>
          <p:nvPr>
            <p:ph idx="4294967295"/>
          </p:nvPr>
        </p:nvSpPr>
        <p:spPr>
          <a:xfrm>
            <a:off x="254668" y="1371600"/>
            <a:ext cx="8801100" cy="3921324"/>
          </a:xfrm>
          <a:solidFill>
            <a:schemeClr val="bg1">
              <a:alpha val="0"/>
            </a:schemeClr>
          </a:solidFill>
          <a:effectLst/>
        </p:spPr>
        <p:txBody>
          <a:bodyPr/>
          <a:lstStyle/>
          <a:p>
            <a:pPr algn="ctr"/>
            <a:r>
              <a:rPr lang="en-US" b="1" dirty="0">
                <a:latin typeface="Arial" panose="020B0604020202020204" pitchFamily="34" charset="0"/>
                <a:cs typeface="Arial" panose="020B0604020202020204" pitchFamily="34" charset="0"/>
              </a:rPr>
              <a:t>VERSE 3</a:t>
            </a:r>
          </a:p>
          <a:p>
            <a:pPr algn="ctr"/>
            <a:r>
              <a:rPr lang="en-US" b="1" dirty="0">
                <a:latin typeface="Arial" panose="020B0604020202020204" pitchFamily="34" charset="0"/>
                <a:cs typeface="Arial" panose="020B0604020202020204" pitchFamily="34" charset="0"/>
              </a:rPr>
              <a:t>There in the ground His body lay,</a:t>
            </a:r>
          </a:p>
          <a:p>
            <a:pPr algn="ctr"/>
            <a:r>
              <a:rPr lang="en-US" b="1" dirty="0">
                <a:latin typeface="Arial" panose="020B0604020202020204" pitchFamily="34" charset="0"/>
                <a:cs typeface="Arial" panose="020B0604020202020204" pitchFamily="34" charset="0"/>
              </a:rPr>
              <a:t>Light of the world by darkness slain;</a:t>
            </a:r>
          </a:p>
          <a:p>
            <a:pPr algn="ctr"/>
            <a:r>
              <a:rPr lang="en-US" b="1" dirty="0">
                <a:latin typeface="Arial" panose="020B0604020202020204" pitchFamily="34" charset="0"/>
                <a:cs typeface="Arial" panose="020B0604020202020204" pitchFamily="34" charset="0"/>
              </a:rPr>
              <a:t>Then bursting forth in glorious day,</a:t>
            </a:r>
          </a:p>
          <a:p>
            <a:pPr algn="ctr"/>
            <a:r>
              <a:rPr lang="en-US" b="1" dirty="0">
                <a:latin typeface="Arial" panose="020B0604020202020204" pitchFamily="34" charset="0"/>
                <a:cs typeface="Arial" panose="020B0604020202020204" pitchFamily="34" charset="0"/>
              </a:rPr>
              <a:t>Up from the grave He rose again;</a:t>
            </a:r>
          </a:p>
          <a:p>
            <a:pPr algn="ctr"/>
            <a:endParaRPr lang="en-US"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812729-5764-400C-83F9-8C4D7AB87C6A}"/>
              </a:ext>
            </a:extLst>
          </p:cNvPr>
          <p:cNvSpPr txBox="1"/>
          <p:nvPr/>
        </p:nvSpPr>
        <p:spPr>
          <a:xfrm>
            <a:off x="457200" y="819090"/>
            <a:ext cx="7848600" cy="400110"/>
          </a:xfrm>
          <a:prstGeom prst="rect">
            <a:avLst/>
          </a:prstGeom>
          <a:noFill/>
        </p:spPr>
        <p:txBody>
          <a:bodyPr wrap="square" rtlCol="0">
            <a:spAutoFit/>
          </a:bodyPr>
          <a:lstStyle/>
          <a:p>
            <a:r>
              <a:rPr lang="en-US" sz="2000" i="1" dirty="0"/>
              <a:t>Please stand as you are able…</a:t>
            </a:r>
          </a:p>
        </p:txBody>
      </p:sp>
    </p:spTree>
    <p:extLst>
      <p:ext uri="{BB962C8B-B14F-4D97-AF65-F5344CB8AC3E}">
        <p14:creationId xmlns:p14="http://schemas.microsoft.com/office/powerpoint/2010/main" val="24777029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pPr algn="r"/>
            <a:r>
              <a:rPr lang="en-US" dirty="0"/>
              <a:t>Song Of The Day                                         “</a:t>
            </a:r>
            <a:r>
              <a:rPr lang="en-US" i="1" dirty="0"/>
              <a:t>In Christ Alone”</a:t>
            </a:r>
            <a:endParaRPr lang="en-US" b="1" i="1" dirty="0"/>
          </a:p>
        </p:txBody>
      </p:sp>
      <p:sp>
        <p:nvSpPr>
          <p:cNvPr id="3" name="Content Placeholder 2"/>
          <p:cNvSpPr>
            <a:spLocks noGrp="1"/>
          </p:cNvSpPr>
          <p:nvPr>
            <p:ph idx="4294967295"/>
          </p:nvPr>
        </p:nvSpPr>
        <p:spPr>
          <a:xfrm>
            <a:off x="254668" y="1371600"/>
            <a:ext cx="8801100" cy="3921324"/>
          </a:xfrm>
          <a:solidFill>
            <a:schemeClr val="bg1">
              <a:alpha val="0"/>
            </a:schemeClr>
          </a:solidFill>
          <a:effectLst/>
        </p:spPr>
        <p:txBody>
          <a:bodyPr/>
          <a:lstStyle/>
          <a:p>
            <a:pPr algn="ctr"/>
            <a:r>
              <a:rPr lang="en-US" b="1" dirty="0">
                <a:latin typeface="Arial" panose="020B0604020202020204" pitchFamily="34" charset="0"/>
                <a:cs typeface="Arial" panose="020B0604020202020204" pitchFamily="34" charset="0"/>
              </a:rPr>
              <a:t>And as He stands in victory,</a:t>
            </a:r>
          </a:p>
          <a:p>
            <a:pPr algn="ctr"/>
            <a:r>
              <a:rPr lang="en-US" b="1" dirty="0">
                <a:latin typeface="Arial" panose="020B0604020202020204" pitchFamily="34" charset="0"/>
                <a:cs typeface="Arial" panose="020B0604020202020204" pitchFamily="34" charset="0"/>
              </a:rPr>
              <a:t>Sin's curse has lost its grip on me;</a:t>
            </a:r>
          </a:p>
          <a:p>
            <a:pPr algn="ctr"/>
            <a:r>
              <a:rPr lang="en-US" b="1" dirty="0">
                <a:latin typeface="Arial" panose="020B0604020202020204" pitchFamily="34" charset="0"/>
                <a:cs typeface="Arial" panose="020B0604020202020204" pitchFamily="34" charset="0"/>
              </a:rPr>
              <a:t>For I am His and He is mine,</a:t>
            </a:r>
          </a:p>
          <a:p>
            <a:pPr algn="ctr"/>
            <a:r>
              <a:rPr lang="en-US" b="1" dirty="0">
                <a:latin typeface="Arial" panose="020B0604020202020204" pitchFamily="34" charset="0"/>
                <a:cs typeface="Arial" panose="020B0604020202020204" pitchFamily="34" charset="0"/>
              </a:rPr>
              <a:t>Bought with the precious blood of Christ.</a:t>
            </a:r>
          </a:p>
          <a:p>
            <a:pPr algn="ctr"/>
            <a:endParaRPr lang="en-US"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812729-5764-400C-83F9-8C4D7AB87C6A}"/>
              </a:ext>
            </a:extLst>
          </p:cNvPr>
          <p:cNvSpPr txBox="1"/>
          <p:nvPr/>
        </p:nvSpPr>
        <p:spPr>
          <a:xfrm>
            <a:off x="457200" y="819090"/>
            <a:ext cx="7848600" cy="400110"/>
          </a:xfrm>
          <a:prstGeom prst="rect">
            <a:avLst/>
          </a:prstGeom>
          <a:noFill/>
        </p:spPr>
        <p:txBody>
          <a:bodyPr wrap="square" rtlCol="0">
            <a:spAutoFit/>
          </a:bodyPr>
          <a:lstStyle/>
          <a:p>
            <a:r>
              <a:rPr lang="en-US" sz="2000" i="1" dirty="0"/>
              <a:t>Please stand as you are able…</a:t>
            </a:r>
          </a:p>
        </p:txBody>
      </p:sp>
    </p:spTree>
    <p:extLst>
      <p:ext uri="{BB962C8B-B14F-4D97-AF65-F5344CB8AC3E}">
        <p14:creationId xmlns:p14="http://schemas.microsoft.com/office/powerpoint/2010/main" val="35047648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pPr algn="r"/>
            <a:r>
              <a:rPr lang="en-US" dirty="0"/>
              <a:t>Song Of The Day                                         “</a:t>
            </a:r>
            <a:r>
              <a:rPr lang="en-US" i="1" dirty="0"/>
              <a:t>In Christ Alone”</a:t>
            </a:r>
            <a:endParaRPr lang="en-US" b="1" i="1" dirty="0"/>
          </a:p>
        </p:txBody>
      </p:sp>
      <p:sp>
        <p:nvSpPr>
          <p:cNvPr id="3" name="Content Placeholder 2"/>
          <p:cNvSpPr>
            <a:spLocks noGrp="1"/>
          </p:cNvSpPr>
          <p:nvPr>
            <p:ph idx="4294967295"/>
          </p:nvPr>
        </p:nvSpPr>
        <p:spPr>
          <a:xfrm>
            <a:off x="254668" y="1371600"/>
            <a:ext cx="8801100" cy="3921324"/>
          </a:xfrm>
          <a:solidFill>
            <a:schemeClr val="bg1">
              <a:alpha val="0"/>
            </a:schemeClr>
          </a:solidFill>
          <a:effectLst/>
        </p:spPr>
        <p:txBody>
          <a:bodyPr/>
          <a:lstStyle/>
          <a:p>
            <a:pPr algn="ctr"/>
            <a:r>
              <a:rPr lang="en-US" b="1" dirty="0">
                <a:latin typeface="Arial" panose="020B0604020202020204" pitchFamily="34" charset="0"/>
                <a:cs typeface="Arial" panose="020B0604020202020204" pitchFamily="34" charset="0"/>
              </a:rPr>
              <a:t>VERSE 4</a:t>
            </a:r>
          </a:p>
          <a:p>
            <a:pPr algn="ctr"/>
            <a:r>
              <a:rPr lang="en-US" b="1" dirty="0">
                <a:latin typeface="Arial" panose="020B0604020202020204" pitchFamily="34" charset="0"/>
                <a:cs typeface="Arial" panose="020B0604020202020204" pitchFamily="34" charset="0"/>
              </a:rPr>
              <a:t>No guilt in life, no fear in death,</a:t>
            </a:r>
          </a:p>
          <a:p>
            <a:pPr algn="ctr"/>
            <a:r>
              <a:rPr lang="en-US" b="1" dirty="0">
                <a:latin typeface="Arial" panose="020B0604020202020204" pitchFamily="34" charset="0"/>
                <a:cs typeface="Arial" panose="020B0604020202020204" pitchFamily="34" charset="0"/>
              </a:rPr>
              <a:t>This is the power of Christ in me;</a:t>
            </a:r>
          </a:p>
          <a:p>
            <a:pPr algn="ctr"/>
            <a:r>
              <a:rPr lang="en-US" b="1" dirty="0">
                <a:latin typeface="Arial" panose="020B0604020202020204" pitchFamily="34" charset="0"/>
                <a:cs typeface="Arial" panose="020B0604020202020204" pitchFamily="34" charset="0"/>
              </a:rPr>
              <a:t>From life's first cry to final breath,</a:t>
            </a:r>
          </a:p>
          <a:p>
            <a:pPr algn="ctr"/>
            <a:r>
              <a:rPr lang="en-US" b="1" dirty="0">
                <a:latin typeface="Arial" panose="020B0604020202020204" pitchFamily="34" charset="0"/>
                <a:cs typeface="Arial" panose="020B0604020202020204" pitchFamily="34" charset="0"/>
              </a:rPr>
              <a:t>Jesus commands my destiny;</a:t>
            </a:r>
          </a:p>
          <a:p>
            <a:pPr algn="ctr"/>
            <a:endParaRPr lang="en-US"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812729-5764-400C-83F9-8C4D7AB87C6A}"/>
              </a:ext>
            </a:extLst>
          </p:cNvPr>
          <p:cNvSpPr txBox="1"/>
          <p:nvPr/>
        </p:nvSpPr>
        <p:spPr>
          <a:xfrm>
            <a:off x="457200" y="819090"/>
            <a:ext cx="7848600" cy="400110"/>
          </a:xfrm>
          <a:prstGeom prst="rect">
            <a:avLst/>
          </a:prstGeom>
          <a:noFill/>
        </p:spPr>
        <p:txBody>
          <a:bodyPr wrap="square" rtlCol="0">
            <a:spAutoFit/>
          </a:bodyPr>
          <a:lstStyle/>
          <a:p>
            <a:r>
              <a:rPr lang="en-US" sz="2000" i="1" dirty="0"/>
              <a:t>Please stand as you are able…</a:t>
            </a:r>
          </a:p>
        </p:txBody>
      </p:sp>
    </p:spTree>
    <p:extLst>
      <p:ext uri="{BB962C8B-B14F-4D97-AF65-F5344CB8AC3E}">
        <p14:creationId xmlns:p14="http://schemas.microsoft.com/office/powerpoint/2010/main" val="41324326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pPr algn="r"/>
            <a:r>
              <a:rPr lang="en-US" dirty="0"/>
              <a:t>Song Of The Day                                         “</a:t>
            </a:r>
            <a:r>
              <a:rPr lang="en-US" i="1" dirty="0"/>
              <a:t>In Christ Alone”</a:t>
            </a:r>
            <a:endParaRPr lang="en-US" b="1" i="1" dirty="0"/>
          </a:p>
        </p:txBody>
      </p:sp>
      <p:sp>
        <p:nvSpPr>
          <p:cNvPr id="3" name="Content Placeholder 2"/>
          <p:cNvSpPr>
            <a:spLocks noGrp="1"/>
          </p:cNvSpPr>
          <p:nvPr>
            <p:ph idx="4294967295"/>
          </p:nvPr>
        </p:nvSpPr>
        <p:spPr>
          <a:xfrm>
            <a:off x="254668" y="1371600"/>
            <a:ext cx="8801100" cy="3921324"/>
          </a:xfrm>
          <a:solidFill>
            <a:schemeClr val="bg1">
              <a:alpha val="0"/>
            </a:schemeClr>
          </a:solidFill>
          <a:effectLst/>
        </p:spPr>
        <p:txBody>
          <a:bodyPr/>
          <a:lstStyle/>
          <a:p>
            <a:pPr algn="ctr"/>
            <a:r>
              <a:rPr lang="en-US" b="1" dirty="0">
                <a:latin typeface="Arial" panose="020B0604020202020204" pitchFamily="34" charset="0"/>
                <a:cs typeface="Arial" panose="020B0604020202020204" pitchFamily="34" charset="0"/>
              </a:rPr>
              <a:t>No power of hell, no scheme of man</a:t>
            </a:r>
          </a:p>
          <a:p>
            <a:pPr algn="ctr"/>
            <a:r>
              <a:rPr lang="en-US" b="1" dirty="0">
                <a:latin typeface="Arial" panose="020B0604020202020204" pitchFamily="34" charset="0"/>
                <a:cs typeface="Arial" panose="020B0604020202020204" pitchFamily="34" charset="0"/>
              </a:rPr>
              <a:t>Can ever pluck me from His hand;</a:t>
            </a:r>
          </a:p>
          <a:p>
            <a:pPr algn="ctr"/>
            <a:r>
              <a:rPr lang="en-US" b="1" dirty="0">
                <a:latin typeface="Arial" panose="020B0604020202020204" pitchFamily="34" charset="0"/>
                <a:cs typeface="Arial" panose="020B0604020202020204" pitchFamily="34" charset="0"/>
              </a:rPr>
              <a:t>‘Til He returns or calls me home,</a:t>
            </a:r>
          </a:p>
          <a:p>
            <a:pPr algn="ctr"/>
            <a:r>
              <a:rPr lang="en-US" b="1" dirty="0">
                <a:latin typeface="Arial" panose="020B0604020202020204" pitchFamily="34" charset="0"/>
                <a:cs typeface="Arial" panose="020B0604020202020204" pitchFamily="34" charset="0"/>
              </a:rPr>
              <a:t>Here in the power of Christ I'll stand.</a:t>
            </a:r>
          </a:p>
          <a:p>
            <a:pPr algn="ctr"/>
            <a:endParaRPr lang="en-US"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1F812729-5764-400C-83F9-8C4D7AB87C6A}"/>
              </a:ext>
            </a:extLst>
          </p:cNvPr>
          <p:cNvSpPr txBox="1"/>
          <p:nvPr/>
        </p:nvSpPr>
        <p:spPr>
          <a:xfrm>
            <a:off x="457200" y="819090"/>
            <a:ext cx="7848600" cy="400110"/>
          </a:xfrm>
          <a:prstGeom prst="rect">
            <a:avLst/>
          </a:prstGeom>
          <a:noFill/>
        </p:spPr>
        <p:txBody>
          <a:bodyPr wrap="square" rtlCol="0">
            <a:spAutoFit/>
          </a:bodyPr>
          <a:lstStyle/>
          <a:p>
            <a:r>
              <a:rPr lang="en-US" sz="2000" i="1" dirty="0"/>
              <a:t>Please stand as you are able…</a:t>
            </a:r>
          </a:p>
        </p:txBody>
      </p:sp>
    </p:spTree>
    <p:extLst>
      <p:ext uri="{BB962C8B-B14F-4D97-AF65-F5344CB8AC3E}">
        <p14:creationId xmlns:p14="http://schemas.microsoft.com/office/powerpoint/2010/main" val="39105038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Prayers of Intercession – Bidding Prayer</a:t>
            </a:r>
          </a:p>
        </p:txBody>
      </p:sp>
      <p:sp>
        <p:nvSpPr>
          <p:cNvPr id="3" name="Content Placeholder 2"/>
          <p:cNvSpPr>
            <a:spLocks noGrp="1"/>
          </p:cNvSpPr>
          <p:nvPr>
            <p:ph idx="1"/>
          </p:nvPr>
        </p:nvSpPr>
        <p:spPr>
          <a:xfrm>
            <a:off x="540996" y="1104900"/>
            <a:ext cx="7924800" cy="3886200"/>
          </a:xfrm>
        </p:spPr>
        <p:txBody>
          <a:bodyPr/>
          <a:lstStyle/>
          <a:p>
            <a:r>
              <a:rPr lang="en-US" i="1" dirty="0"/>
              <a:t>Each prayer petition ends with a time for silent prayer and reflection, and then the following call and response:</a:t>
            </a:r>
          </a:p>
          <a:p>
            <a:endParaRPr lang="en-US" dirty="0"/>
          </a:p>
          <a:p>
            <a:r>
              <a:rPr lang="en-US" dirty="0"/>
              <a:t>	Lord, in your mercy,</a:t>
            </a:r>
          </a:p>
          <a:p>
            <a:r>
              <a:rPr lang="en-US" b="1" dirty="0"/>
              <a:t>	Hear our prayer.</a:t>
            </a:r>
            <a:endParaRPr lang="en-US" dirty="0"/>
          </a:p>
          <a:p>
            <a:endParaRPr lang="en-US" dirty="0"/>
          </a:p>
        </p:txBody>
      </p:sp>
      <p:sp>
        <p:nvSpPr>
          <p:cNvPr id="4" name="AutoShape 4"/>
          <p:cNvSpPr>
            <a:spLocks noChangeArrowheads="1"/>
          </p:cNvSpPr>
          <p:nvPr/>
        </p:nvSpPr>
        <p:spPr bwMode="auto">
          <a:xfrm>
            <a:off x="527858" y="3619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5" name="AutoShape 3"/>
          <p:cNvSpPr>
            <a:spLocks noChangeArrowheads="1"/>
          </p:cNvSpPr>
          <p:nvPr/>
        </p:nvSpPr>
        <p:spPr bwMode="auto">
          <a:xfrm>
            <a:off x="533400" y="30480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3215693493"/>
      </p:ext>
    </p:extLst>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Offertory	                					</a:t>
            </a:r>
            <a:endParaRPr lang="en-US" sz="2000" dirty="0">
              <a:solidFill>
                <a:srgbClr val="29005B"/>
              </a:solidFill>
            </a:endParaRPr>
          </a:p>
        </p:txBody>
      </p:sp>
      <p:sp>
        <p:nvSpPr>
          <p:cNvPr id="4" name="Rectangle 3"/>
          <p:cNvSpPr/>
          <p:nvPr/>
        </p:nvSpPr>
        <p:spPr>
          <a:xfrm>
            <a:off x="838200" y="762000"/>
            <a:ext cx="7772400" cy="892552"/>
          </a:xfrm>
          <a:prstGeom prst="rect">
            <a:avLst/>
          </a:prstGeom>
        </p:spPr>
        <p:txBody>
          <a:bodyPr wrap="square">
            <a:spAutoFit/>
          </a:bodyPr>
          <a:lstStyle/>
          <a:p>
            <a:r>
              <a:rPr lang="en-US" sz="2800" b="1" i="1" dirty="0">
                <a:solidFill>
                  <a:srgbClr val="29005B"/>
                </a:solidFill>
                <a:latin typeface="+mn-lt"/>
              </a:rPr>
              <a:t>Let us share and receive the gifts God has given us.</a:t>
            </a:r>
            <a:br>
              <a:rPr lang="en-US" b="1" i="1" dirty="0">
                <a:solidFill>
                  <a:srgbClr val="29005B"/>
                </a:solidFill>
                <a:latin typeface="+mn-lt"/>
              </a:rPr>
            </a:br>
            <a:endParaRPr lang="en-US" b="1" i="1" dirty="0">
              <a:latin typeface="+mn-lt"/>
            </a:endParaRPr>
          </a:p>
        </p:txBody>
      </p:sp>
      <p:pic>
        <p:nvPicPr>
          <p:cNvPr id="8" name="Picture 7" descr="A picture containing vector graphics&#10;&#10;Description generated with high confidence">
            <a:extLst>
              <a:ext uri="{FF2B5EF4-FFF2-40B4-BE49-F238E27FC236}">
                <a16:creationId xmlns:a16="http://schemas.microsoft.com/office/drawing/2014/main" id="{CA068184-DA12-488D-8C80-8341ECA4ECC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86600" y="5181600"/>
            <a:ext cx="1904999" cy="1676400"/>
          </a:xfrm>
          <a:prstGeom prst="rect">
            <a:avLst/>
          </a:prstGeom>
        </p:spPr>
      </p:pic>
      <p:sp>
        <p:nvSpPr>
          <p:cNvPr id="9" name="TextBox 8">
            <a:extLst>
              <a:ext uri="{FF2B5EF4-FFF2-40B4-BE49-F238E27FC236}">
                <a16:creationId xmlns:a16="http://schemas.microsoft.com/office/drawing/2014/main" id="{8C20F65F-CBE9-4A71-A89B-F9484A27A382}"/>
              </a:ext>
            </a:extLst>
          </p:cNvPr>
          <p:cNvSpPr txBox="1"/>
          <p:nvPr/>
        </p:nvSpPr>
        <p:spPr>
          <a:xfrm>
            <a:off x="2438400" y="4549676"/>
            <a:ext cx="4267200" cy="2308324"/>
          </a:xfrm>
          <a:prstGeom prst="rect">
            <a:avLst/>
          </a:prstGeom>
          <a:solidFill>
            <a:schemeClr val="bg1"/>
          </a:solidFill>
        </p:spPr>
        <p:txBody>
          <a:bodyPr wrap="square" rtlCol="0">
            <a:spAutoFit/>
          </a:bodyPr>
          <a:lstStyle/>
          <a:p>
            <a:pPr algn="ctr"/>
            <a:r>
              <a:rPr lang="en-US" sz="3600" b="1" dirty="0">
                <a:solidFill>
                  <a:srgbClr val="26AF5F"/>
                </a:solidFill>
              </a:rPr>
              <a:t>Tithe.ly</a:t>
            </a:r>
          </a:p>
          <a:p>
            <a:pPr algn="ctr"/>
            <a:r>
              <a:rPr lang="en-US" sz="3600" b="1" dirty="0">
                <a:solidFill>
                  <a:srgbClr val="26AF5F"/>
                </a:solidFill>
              </a:rPr>
              <a:t>text the word GIVE to </a:t>
            </a:r>
          </a:p>
          <a:p>
            <a:pPr algn="ctr"/>
            <a:r>
              <a:rPr lang="en-US" sz="3600" b="1" dirty="0">
                <a:solidFill>
                  <a:srgbClr val="26AF5F"/>
                </a:solidFill>
              </a:rPr>
              <a:t>612-324-8257</a:t>
            </a:r>
          </a:p>
        </p:txBody>
      </p:sp>
      <p:sp>
        <p:nvSpPr>
          <p:cNvPr id="10" name="Rectangle 9">
            <a:extLst>
              <a:ext uri="{FF2B5EF4-FFF2-40B4-BE49-F238E27FC236}">
                <a16:creationId xmlns:a16="http://schemas.microsoft.com/office/drawing/2014/main" id="{CD74C76E-9C66-404F-A6BD-79A0921CC7B4}"/>
              </a:ext>
            </a:extLst>
          </p:cNvPr>
          <p:cNvSpPr/>
          <p:nvPr/>
        </p:nvSpPr>
        <p:spPr>
          <a:xfrm>
            <a:off x="304800" y="1600200"/>
            <a:ext cx="8534400" cy="1323439"/>
          </a:xfrm>
          <a:prstGeom prst="rect">
            <a:avLst/>
          </a:prstGeom>
        </p:spPr>
        <p:txBody>
          <a:bodyPr wrap="square">
            <a:spAutoFit/>
          </a:bodyPr>
          <a:lstStyle/>
          <a:p>
            <a:pPr algn="ctr"/>
            <a:br>
              <a:rPr lang="en-US" b="1" dirty="0"/>
            </a:br>
            <a:br>
              <a:rPr lang="en-US" sz="2800" b="1" dirty="0"/>
            </a:br>
            <a:endParaRPr lang="en-US" sz="2800" b="1" dirty="0"/>
          </a:p>
        </p:txBody>
      </p:sp>
      <p:sp>
        <p:nvSpPr>
          <p:cNvPr id="7" name="Rectangle 3">
            <a:extLst>
              <a:ext uri="{FF2B5EF4-FFF2-40B4-BE49-F238E27FC236}">
                <a16:creationId xmlns:a16="http://schemas.microsoft.com/office/drawing/2014/main" id="{0150DC45-5D0E-47EA-B65C-958FF3DD6D25}"/>
              </a:ext>
            </a:extLst>
          </p:cNvPr>
          <p:cNvSpPr txBox="1">
            <a:spLocks noChangeArrowheads="1"/>
          </p:cNvSpPr>
          <p:nvPr/>
        </p:nvSpPr>
        <p:spPr bwMode="auto">
          <a:xfrm>
            <a:off x="228600" y="2009239"/>
            <a:ext cx="8686800" cy="1828800"/>
          </a:xfrm>
          <a:prstGeom prst="rect">
            <a:avLst/>
          </a:prstGeom>
          <a:noFill/>
          <a:ln>
            <a:noFill/>
          </a:ln>
          <a:effectLst>
            <a:softEdge rad="190500"/>
          </a:effectLst>
          <a:extLs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800">
                <a:solidFill>
                  <a:schemeClr val="tx1"/>
                </a:solidFill>
                <a:latin typeface="+mj-lt"/>
                <a:ea typeface="+mn-ea"/>
                <a:cs typeface="ＭＳ Ｐゴシック" charset="0"/>
              </a:defRPr>
            </a:lvl1pPr>
            <a:lvl2pPr marL="742950" indent="-285750" algn="l" rtl="0" eaLnBrk="0" fontAlgn="base" hangingPunct="0">
              <a:spcBef>
                <a:spcPct val="20000"/>
              </a:spcBef>
              <a:spcAft>
                <a:spcPct val="0"/>
              </a:spcAft>
              <a:defRPr sz="2800">
                <a:solidFill>
                  <a:schemeClr val="tx1"/>
                </a:solidFill>
                <a:latin typeface="+mj-lt"/>
                <a:ea typeface="+mn-ea"/>
              </a:defRPr>
            </a:lvl2pPr>
            <a:lvl3pPr marL="1143000" indent="-228600" algn="l" rtl="0" eaLnBrk="0" fontAlgn="base" hangingPunct="0">
              <a:spcBef>
                <a:spcPct val="20000"/>
              </a:spcBef>
              <a:spcAft>
                <a:spcPct val="0"/>
              </a:spcAft>
              <a:defRPr sz="2800">
                <a:solidFill>
                  <a:schemeClr val="tx1"/>
                </a:solidFill>
                <a:latin typeface="+mj-lt"/>
                <a:ea typeface="+mn-ea"/>
              </a:defRPr>
            </a:lvl3pPr>
            <a:lvl4pPr marL="1600200" indent="-228600" algn="l" rtl="0" eaLnBrk="0" fontAlgn="base" hangingPunct="0">
              <a:spcBef>
                <a:spcPct val="20000"/>
              </a:spcBef>
              <a:spcAft>
                <a:spcPct val="0"/>
              </a:spcAft>
              <a:defRPr sz="2800">
                <a:solidFill>
                  <a:schemeClr val="tx1"/>
                </a:solidFill>
                <a:latin typeface="+mj-lt"/>
                <a:ea typeface="+mn-ea"/>
              </a:defRPr>
            </a:lvl4pPr>
            <a:lvl5pPr marL="2057400" indent="-228600" algn="l" rtl="0" eaLnBrk="0" fontAlgn="base" hangingPunct="0">
              <a:spcBef>
                <a:spcPct val="20000"/>
              </a:spcBef>
              <a:spcAft>
                <a:spcPct val="0"/>
              </a:spcAft>
              <a:defRPr sz="2800">
                <a:solidFill>
                  <a:schemeClr val="tx1"/>
                </a:solidFill>
                <a:latin typeface="+mj-lt"/>
                <a:ea typeface="+mn-ea"/>
              </a:defRPr>
            </a:lvl5pPr>
            <a:lvl6pPr marL="2514600" indent="-228600" algn="l" rtl="0" fontAlgn="base">
              <a:spcBef>
                <a:spcPct val="20000"/>
              </a:spcBef>
              <a:spcAft>
                <a:spcPct val="0"/>
              </a:spcAft>
              <a:defRPr sz="2800">
                <a:solidFill>
                  <a:schemeClr val="tx1"/>
                </a:solidFill>
                <a:latin typeface="+mn-lt"/>
                <a:ea typeface="+mn-ea"/>
              </a:defRPr>
            </a:lvl6pPr>
            <a:lvl7pPr marL="2971800" indent="-228600" algn="l" rtl="0" fontAlgn="base">
              <a:spcBef>
                <a:spcPct val="20000"/>
              </a:spcBef>
              <a:spcAft>
                <a:spcPct val="0"/>
              </a:spcAft>
              <a:defRPr sz="2800">
                <a:solidFill>
                  <a:schemeClr val="tx1"/>
                </a:solidFill>
                <a:latin typeface="+mn-lt"/>
                <a:ea typeface="+mn-ea"/>
              </a:defRPr>
            </a:lvl7pPr>
            <a:lvl8pPr marL="3429000" indent="-228600" algn="l" rtl="0" fontAlgn="base">
              <a:spcBef>
                <a:spcPct val="20000"/>
              </a:spcBef>
              <a:spcAft>
                <a:spcPct val="0"/>
              </a:spcAft>
              <a:defRPr sz="2800">
                <a:solidFill>
                  <a:schemeClr val="tx1"/>
                </a:solidFill>
                <a:latin typeface="+mn-lt"/>
                <a:ea typeface="+mn-ea"/>
              </a:defRPr>
            </a:lvl8pPr>
            <a:lvl9pPr marL="3886200" indent="-228600" algn="l" rtl="0" fontAlgn="base">
              <a:spcBef>
                <a:spcPct val="20000"/>
              </a:spcBef>
              <a:spcAft>
                <a:spcPct val="0"/>
              </a:spcAft>
              <a:defRPr sz="2800">
                <a:solidFill>
                  <a:schemeClr val="tx1"/>
                </a:solidFill>
                <a:latin typeface="+mn-lt"/>
                <a:ea typeface="+mn-ea"/>
              </a:defRPr>
            </a:lvl9pPr>
          </a:lstStyle>
          <a:p>
            <a:pPr algn="ctr"/>
            <a:r>
              <a:rPr lang="en-US" b="1" dirty="0"/>
              <a:t>“Fanfare for Easter”</a:t>
            </a:r>
          </a:p>
          <a:p>
            <a:pPr algn="ctr"/>
            <a:r>
              <a:rPr lang="en-US" sz="2000" i="1" dirty="0"/>
              <a:t>By Don R Edwards</a:t>
            </a:r>
          </a:p>
          <a:p>
            <a:pPr algn="ctr"/>
            <a:r>
              <a:rPr lang="en-US" dirty="0"/>
              <a:t> </a:t>
            </a:r>
          </a:p>
          <a:p>
            <a:pPr algn="ctr"/>
            <a:r>
              <a:rPr lang="en-US" sz="2400" dirty="0"/>
              <a:t>By Riverside Ringers</a:t>
            </a:r>
          </a:p>
          <a:p>
            <a:pPr algn="ctr"/>
            <a:endParaRPr lang="en-US" sz="2000" kern="0" dirty="0"/>
          </a:p>
        </p:txBody>
      </p:sp>
    </p:spTree>
    <p:extLst>
      <p:ext uri="{BB962C8B-B14F-4D97-AF65-F5344CB8AC3E}">
        <p14:creationId xmlns:p14="http://schemas.microsoft.com/office/powerpoint/2010/main" val="2838392602"/>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Invocation and Call to Worship</a:t>
            </a:r>
          </a:p>
        </p:txBody>
      </p:sp>
      <p:sp>
        <p:nvSpPr>
          <p:cNvPr id="3" name="Content Placeholder 2"/>
          <p:cNvSpPr>
            <a:spLocks noGrp="1"/>
          </p:cNvSpPr>
          <p:nvPr>
            <p:ph idx="1"/>
          </p:nvPr>
        </p:nvSpPr>
        <p:spPr>
          <a:xfrm>
            <a:off x="1181100" y="1295400"/>
            <a:ext cx="6781800" cy="2590800"/>
          </a:xfrm>
        </p:spPr>
        <p:txBody>
          <a:bodyPr/>
          <a:lstStyle/>
          <a:p>
            <a:r>
              <a:rPr lang="en-US" dirty="0"/>
              <a:t>Remember His words; “The Son of Man must suffer many things, be handed over to sinful men, be crucified and on the third day rise.” He is risen!! </a:t>
            </a:r>
            <a:endParaRPr lang="en-US" b="1" dirty="0"/>
          </a:p>
          <a:p>
            <a:endParaRPr lang="en-US" b="1" dirty="0"/>
          </a:p>
          <a:p>
            <a:r>
              <a:rPr lang="en-US" b="1" dirty="0"/>
              <a:t>HE IS RISEN, INDEED!!</a:t>
            </a:r>
            <a:endParaRPr lang="en-US" dirty="0"/>
          </a:p>
        </p:txBody>
      </p:sp>
      <p:sp>
        <p:nvSpPr>
          <p:cNvPr id="4" name="AutoShape 3"/>
          <p:cNvSpPr>
            <a:spLocks noChangeArrowheads="1"/>
          </p:cNvSpPr>
          <p:nvPr/>
        </p:nvSpPr>
        <p:spPr bwMode="auto">
          <a:xfrm>
            <a:off x="609600" y="1295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685800" y="36957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2549577937"/>
      </p:ext>
    </p:extLst>
  </p:cSld>
  <p:clrMapOvr>
    <a:masterClrMapping/>
  </p:clrMapOvr>
  <p:transition>
    <p:wipe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type="title" idx="4294967295"/>
          </p:nvPr>
        </p:nvSpPr>
        <p:spPr>
          <a:xfrm>
            <a:off x="304800" y="228600"/>
            <a:ext cx="8534400" cy="381000"/>
          </a:xfrm>
        </p:spPr>
        <p:txBody>
          <a:bodyPr/>
          <a:lstStyle/>
          <a:p>
            <a:r>
              <a:rPr lang="en-US" b="1" dirty="0">
                <a:solidFill>
                  <a:srgbClr val="380080"/>
                </a:solidFill>
              </a:rPr>
              <a:t>Offering Prayer</a:t>
            </a:r>
          </a:p>
        </p:txBody>
      </p:sp>
      <p:sp>
        <p:nvSpPr>
          <p:cNvPr id="12" name="AutoShape 3"/>
          <p:cNvSpPr>
            <a:spLocks noChangeArrowheads="1"/>
          </p:cNvSpPr>
          <p:nvPr/>
        </p:nvSpPr>
        <p:spPr bwMode="auto">
          <a:xfrm>
            <a:off x="152400" y="10668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13" name="AutoShape 4"/>
          <p:cNvSpPr>
            <a:spLocks noChangeArrowheads="1"/>
          </p:cNvSpPr>
          <p:nvPr/>
        </p:nvSpPr>
        <p:spPr bwMode="auto">
          <a:xfrm>
            <a:off x="152400" y="19050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
        <p:nvSpPr>
          <p:cNvPr id="2" name="Rectangle 1"/>
          <p:cNvSpPr/>
          <p:nvPr/>
        </p:nvSpPr>
        <p:spPr>
          <a:xfrm>
            <a:off x="533400" y="990600"/>
            <a:ext cx="8229600" cy="3970318"/>
          </a:xfrm>
          <a:prstGeom prst="rect">
            <a:avLst/>
          </a:prstGeom>
        </p:spPr>
        <p:txBody>
          <a:bodyPr wrap="square">
            <a:spAutoFit/>
          </a:bodyPr>
          <a:lstStyle/>
          <a:p>
            <a:r>
              <a:rPr lang="en-US" sz="2800" dirty="0"/>
              <a:t>Let us pray,</a:t>
            </a:r>
            <a:endParaRPr lang="en-US" sz="2800" b="1" dirty="0"/>
          </a:p>
          <a:p>
            <a:endParaRPr lang="en-US" sz="2800" b="1" dirty="0"/>
          </a:p>
          <a:p>
            <a:r>
              <a:rPr lang="en-US" sz="2800" b="1" dirty="0"/>
              <a:t>Blessed are you, O God, ruler of heaven and earth. Day by day you shower us with blessings. As you have raised us to new life in Christ, give us glad and generous hearts, ready to praise you and to respond to those in need, through Jesus Christ, our Savior and Lord.</a:t>
            </a:r>
          </a:p>
          <a:p>
            <a:r>
              <a:rPr lang="en-US" sz="2800" b="1" dirty="0"/>
              <a:t>Amen.</a:t>
            </a:r>
          </a:p>
        </p:txBody>
      </p:sp>
    </p:spTree>
    <p:extLst>
      <p:ext uri="{BB962C8B-B14F-4D97-AF65-F5344CB8AC3E}">
        <p14:creationId xmlns:p14="http://schemas.microsoft.com/office/powerpoint/2010/main" val="2448241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Words of Institution</a:t>
            </a:r>
            <a:endParaRPr lang="en-US" b="0" i="1" dirty="0"/>
          </a:p>
        </p:txBody>
      </p:sp>
      <p:sp>
        <p:nvSpPr>
          <p:cNvPr id="107522" name="Rectangle 3"/>
          <p:cNvSpPr>
            <a:spLocks noGrp="1" noChangeArrowheads="1"/>
          </p:cNvSpPr>
          <p:nvPr>
            <p:ph idx="1"/>
          </p:nvPr>
        </p:nvSpPr>
        <p:spPr>
          <a:xfrm>
            <a:off x="838200" y="1371600"/>
            <a:ext cx="8305800" cy="4953000"/>
          </a:xfrm>
          <a:solidFill>
            <a:schemeClr val="bg1">
              <a:alpha val="0"/>
            </a:schemeClr>
          </a:solidFill>
        </p:spPr>
        <p:txBody>
          <a:bodyPr/>
          <a:lstStyle/>
          <a:p>
            <a:pPr marL="0" indent="0" eaLnBrk="1" hangingPunct="1">
              <a:spcBef>
                <a:spcPts val="0"/>
              </a:spcBef>
            </a:pPr>
            <a:r>
              <a:rPr lang="en-US" dirty="0">
                <a:solidFill>
                  <a:srgbClr val="000000"/>
                </a:solidFill>
              </a:rPr>
              <a:t>In the night in which he was betrayed,</a:t>
            </a:r>
          </a:p>
          <a:p>
            <a:pPr marL="0" indent="0" eaLnBrk="1" hangingPunct="1">
              <a:spcBef>
                <a:spcPts val="0"/>
              </a:spcBef>
            </a:pPr>
            <a:r>
              <a:rPr lang="en-US" dirty="0">
                <a:solidFill>
                  <a:srgbClr val="000000"/>
                </a:solidFill>
              </a:rPr>
              <a:t>our Lord Jesus took bread, and gave thanks;</a:t>
            </a:r>
          </a:p>
          <a:p>
            <a:pPr marL="0" indent="0" eaLnBrk="1" hangingPunct="1">
              <a:spcBef>
                <a:spcPts val="0"/>
              </a:spcBef>
            </a:pPr>
            <a:r>
              <a:rPr lang="en-US" dirty="0">
                <a:solidFill>
                  <a:srgbClr val="000000"/>
                </a:solidFill>
              </a:rPr>
              <a:t>broke it, and gave it to his disciples, saying:</a:t>
            </a:r>
          </a:p>
          <a:p>
            <a:pPr marL="0" indent="0" eaLnBrk="1" hangingPunct="1">
              <a:spcBef>
                <a:spcPts val="0"/>
              </a:spcBef>
            </a:pPr>
            <a:r>
              <a:rPr lang="en-US" dirty="0">
                <a:solidFill>
                  <a:srgbClr val="000000"/>
                </a:solidFill>
              </a:rPr>
              <a:t>Take and eat; this is my body, given for you.</a:t>
            </a:r>
          </a:p>
          <a:p>
            <a:pPr marL="0" indent="0" eaLnBrk="1" hangingPunct="1">
              <a:spcBef>
                <a:spcPts val="0"/>
              </a:spcBef>
            </a:pPr>
            <a:r>
              <a:rPr lang="en-US" dirty="0">
                <a:solidFill>
                  <a:srgbClr val="000000"/>
                </a:solidFill>
              </a:rPr>
              <a:t>Do this for the remembrance of me. </a:t>
            </a:r>
          </a:p>
          <a:p>
            <a:pPr marL="0" indent="0" eaLnBrk="1" hangingPunct="1">
              <a:spcBef>
                <a:spcPts val="0"/>
              </a:spcBef>
            </a:pPr>
            <a:r>
              <a:rPr lang="en-US" dirty="0">
                <a:solidFill>
                  <a:srgbClr val="000000"/>
                </a:solidFill>
              </a:rPr>
              <a:t>Again, after supper, he took the cup, gave thanks,</a:t>
            </a:r>
          </a:p>
          <a:p>
            <a:pPr marL="0" indent="0" eaLnBrk="1" hangingPunct="1">
              <a:spcBef>
                <a:spcPts val="0"/>
              </a:spcBef>
            </a:pPr>
            <a:r>
              <a:rPr lang="en-US" dirty="0">
                <a:solidFill>
                  <a:srgbClr val="000000"/>
                </a:solidFill>
              </a:rPr>
              <a:t>and gave it for all to drink, saying:</a:t>
            </a:r>
          </a:p>
          <a:p>
            <a:pPr marL="0" indent="0" eaLnBrk="1" hangingPunct="1">
              <a:spcBef>
                <a:spcPts val="0"/>
              </a:spcBef>
            </a:pPr>
            <a:r>
              <a:rPr lang="en-US" dirty="0">
                <a:solidFill>
                  <a:srgbClr val="000000"/>
                </a:solidFill>
              </a:rPr>
              <a:t>This cup is the new covenant in my blood,</a:t>
            </a:r>
          </a:p>
          <a:p>
            <a:pPr marL="0" indent="0" eaLnBrk="1" hangingPunct="1">
              <a:spcBef>
                <a:spcPts val="0"/>
              </a:spcBef>
            </a:pPr>
            <a:r>
              <a:rPr lang="en-US" dirty="0">
                <a:solidFill>
                  <a:srgbClr val="000000"/>
                </a:solidFill>
              </a:rPr>
              <a:t>shed for you and for all people </a:t>
            </a:r>
            <a:br>
              <a:rPr lang="en-US" dirty="0">
                <a:solidFill>
                  <a:srgbClr val="000000"/>
                </a:solidFill>
              </a:rPr>
            </a:br>
            <a:r>
              <a:rPr lang="en-US" dirty="0">
                <a:solidFill>
                  <a:srgbClr val="000000"/>
                </a:solidFill>
              </a:rPr>
              <a:t>for the forgiveness of sin.</a:t>
            </a:r>
          </a:p>
          <a:p>
            <a:pPr marL="0" indent="0" eaLnBrk="1" hangingPunct="1">
              <a:spcBef>
                <a:spcPts val="0"/>
              </a:spcBef>
            </a:pPr>
            <a:r>
              <a:rPr lang="en-US" dirty="0">
                <a:solidFill>
                  <a:srgbClr val="000000"/>
                </a:solidFill>
              </a:rPr>
              <a:t>Do this for the remembrance of me.</a:t>
            </a:r>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p:spPr>
      </p:pic>
      <p:sp>
        <p:nvSpPr>
          <p:cNvPr id="7" name="AutoShape 3">
            <a:extLst>
              <a:ext uri="{FF2B5EF4-FFF2-40B4-BE49-F238E27FC236}">
                <a16:creationId xmlns:a16="http://schemas.microsoft.com/office/drawing/2014/main" id="{0934BB46-030A-4B88-B2A0-5A0B5483B795}"/>
              </a:ext>
            </a:extLst>
          </p:cNvPr>
          <p:cNvSpPr>
            <a:spLocks noChangeArrowheads="1"/>
          </p:cNvSpPr>
          <p:nvPr/>
        </p:nvSpPr>
        <p:spPr bwMode="auto">
          <a:xfrm>
            <a:off x="457200" y="1413641"/>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1497327127"/>
      </p:ext>
    </p:extLst>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7522" name="Rectangle 3"/>
          <p:cNvSpPr>
            <a:spLocks noGrp="1" noChangeArrowheads="1"/>
          </p:cNvSpPr>
          <p:nvPr>
            <p:ph idx="1"/>
          </p:nvPr>
        </p:nvSpPr>
        <p:spPr>
          <a:xfrm>
            <a:off x="1447800" y="1413641"/>
            <a:ext cx="7010400" cy="4953000"/>
          </a:xfrm>
          <a:solidFill>
            <a:schemeClr val="bg1">
              <a:alpha val="0"/>
            </a:schemeClr>
          </a:solidFill>
        </p:spPr>
        <p:txBody>
          <a:bodyPr/>
          <a:lstStyle/>
          <a:p>
            <a:r>
              <a:rPr lang="en-US" b="1" dirty="0"/>
              <a:t>Our Father, who art in heaven,</a:t>
            </a:r>
          </a:p>
          <a:p>
            <a:r>
              <a:rPr lang="en-US" b="1" dirty="0"/>
              <a:t>hallowed be thy name,</a:t>
            </a:r>
          </a:p>
          <a:p>
            <a:r>
              <a:rPr lang="en-US" b="1" dirty="0"/>
              <a:t>thy kingdom come,</a:t>
            </a:r>
          </a:p>
          <a:p>
            <a:r>
              <a:rPr lang="en-US" b="1" dirty="0"/>
              <a:t>thy will be done,</a:t>
            </a:r>
          </a:p>
          <a:p>
            <a:r>
              <a:rPr lang="en-US" b="1" dirty="0"/>
              <a:t>on earth as it is in heaven.</a:t>
            </a:r>
          </a:p>
          <a:p>
            <a:r>
              <a:rPr lang="en-US" b="1" dirty="0"/>
              <a:t>Give us this day our daily bread;</a:t>
            </a:r>
          </a:p>
          <a:p>
            <a:r>
              <a:rPr lang="en-US" b="1" dirty="0"/>
              <a:t>and forgive us our trespasses…</a:t>
            </a:r>
          </a:p>
        </p:txBody>
      </p:sp>
      <p:sp>
        <p:nvSpPr>
          <p:cNvPr id="8"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9" name="Picture 8"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200" y="5130800"/>
            <a:ext cx="2590800" cy="1727200"/>
          </a:xfrm>
          <a:prstGeom prst="rect">
            <a:avLst/>
          </a:prstGeom>
        </p:spPr>
      </p:pic>
    </p:spTree>
    <p:extLst>
      <p:ext uri="{BB962C8B-B14F-4D97-AF65-F5344CB8AC3E}">
        <p14:creationId xmlns:p14="http://schemas.microsoft.com/office/powerpoint/2010/main" val="213189028"/>
      </p:ext>
    </p:extLst>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2465" name="Rectangle 2"/>
          <p:cNvSpPr>
            <a:spLocks noGrp="1" noChangeArrowheads="1"/>
          </p:cNvSpPr>
          <p:nvPr>
            <p:ph type="title"/>
          </p:nvPr>
        </p:nvSpPr>
        <p:spPr/>
        <p:txBody>
          <a:bodyPr/>
          <a:lstStyle/>
          <a:p>
            <a:r>
              <a:rPr lang="en-US" dirty="0"/>
              <a:t>The Lord</a:t>
            </a:r>
            <a:r>
              <a:rPr lang="ja-JP" altLang="en-US" dirty="0"/>
              <a:t>’</a:t>
            </a:r>
            <a:r>
              <a:rPr lang="en-US" altLang="ja-JP" dirty="0"/>
              <a:t>s Prayer</a:t>
            </a:r>
            <a:endParaRPr lang="en-US" b="0" i="1" dirty="0"/>
          </a:p>
        </p:txBody>
      </p:sp>
      <p:sp>
        <p:nvSpPr>
          <p:cNvPr id="109570" name="Rectangle 3"/>
          <p:cNvSpPr>
            <a:spLocks noGrp="1" noChangeArrowheads="1"/>
          </p:cNvSpPr>
          <p:nvPr>
            <p:ph idx="1"/>
          </p:nvPr>
        </p:nvSpPr>
        <p:spPr/>
        <p:txBody>
          <a:bodyPr/>
          <a:lstStyle/>
          <a:p>
            <a:r>
              <a:rPr lang="en-US" b="1" dirty="0"/>
              <a:t>…as we forgive those</a:t>
            </a:r>
          </a:p>
          <a:p>
            <a:r>
              <a:rPr lang="en-US" b="1" dirty="0"/>
              <a:t>who trespass against us;</a:t>
            </a:r>
          </a:p>
          <a:p>
            <a:r>
              <a:rPr lang="en-US" b="1" dirty="0"/>
              <a:t>and lead us not into temptation,</a:t>
            </a:r>
          </a:p>
          <a:p>
            <a:r>
              <a:rPr lang="en-US" b="1" dirty="0"/>
              <a:t>but deliver us from evil.</a:t>
            </a:r>
          </a:p>
          <a:p>
            <a:r>
              <a:rPr lang="en-US" b="1" dirty="0"/>
              <a:t>For </a:t>
            </a:r>
            <a:r>
              <a:rPr lang="en-US" b="1" dirty="0" err="1"/>
              <a:t>thine</a:t>
            </a:r>
            <a:r>
              <a:rPr lang="en-US" b="1" dirty="0"/>
              <a:t> is the kingdom,</a:t>
            </a:r>
          </a:p>
          <a:p>
            <a:r>
              <a:rPr lang="en-US" b="1" dirty="0"/>
              <a:t>and the power, and the glory,</a:t>
            </a:r>
          </a:p>
          <a:p>
            <a:r>
              <a:rPr lang="en-US" b="1" dirty="0"/>
              <a:t>forever and ever. Amen.</a:t>
            </a:r>
          </a:p>
        </p:txBody>
      </p:sp>
      <p:sp>
        <p:nvSpPr>
          <p:cNvPr id="7" name="AutoShape 4"/>
          <p:cNvSpPr>
            <a:spLocks noChangeArrowheads="1"/>
          </p:cNvSpPr>
          <p:nvPr/>
        </p:nvSpPr>
        <p:spPr bwMode="auto">
          <a:xfrm>
            <a:off x="914400" y="14478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pic>
        <p:nvPicPr>
          <p:cNvPr id="2" name="Picture 1"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53199" y="5131074"/>
            <a:ext cx="2590387" cy="1726925"/>
          </a:xfrm>
          <a:prstGeom prst="rect">
            <a:avLst/>
          </a:prstGeom>
        </p:spPr>
      </p:pic>
    </p:spTree>
    <p:extLst>
      <p:ext uri="{BB962C8B-B14F-4D97-AF65-F5344CB8AC3E}">
        <p14:creationId xmlns:p14="http://schemas.microsoft.com/office/powerpoint/2010/main" val="2883358110"/>
      </p:ext>
    </p:extLst>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3505200"/>
            <a:ext cx="9144000" cy="33528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64513" name="Rectangle 3"/>
          <p:cNvSpPr>
            <a:spLocks noGrp="1" noChangeArrowheads="1"/>
          </p:cNvSpPr>
          <p:nvPr>
            <p:ph type="title"/>
          </p:nvPr>
        </p:nvSpPr>
        <p:spPr/>
        <p:txBody>
          <a:bodyPr/>
          <a:lstStyle/>
          <a:p>
            <a:pPr eaLnBrk="1" hangingPunct="1">
              <a:defRPr/>
            </a:pPr>
            <a:r>
              <a:rPr lang="en-US" dirty="0">
                <a:latin typeface="Arial" charset="0"/>
                <a:ea typeface="ＭＳ Ｐゴシック" charset="0"/>
              </a:rPr>
              <a:t>Communion Invitation</a:t>
            </a:r>
          </a:p>
        </p:txBody>
      </p:sp>
      <p:sp>
        <p:nvSpPr>
          <p:cNvPr id="2" name="Content Placeholder 1"/>
          <p:cNvSpPr>
            <a:spLocks noGrp="1"/>
          </p:cNvSpPr>
          <p:nvPr>
            <p:ph idx="1"/>
          </p:nvPr>
        </p:nvSpPr>
        <p:spPr>
          <a:xfrm>
            <a:off x="457200" y="990600"/>
            <a:ext cx="8305800" cy="4953000"/>
          </a:xfrm>
        </p:spPr>
        <p:txBody>
          <a:bodyPr/>
          <a:lstStyle/>
          <a:p>
            <a:pPr indent="-457200" algn="ctr">
              <a:spcBef>
                <a:spcPct val="50000"/>
              </a:spcBef>
              <a:defRPr/>
            </a:pPr>
            <a:r>
              <a:rPr lang="en-US" b="1" dirty="0">
                <a:latin typeface="Arial"/>
                <a:cs typeface="Arial"/>
              </a:rPr>
              <a:t>Come to the banquet, for all is now ready.</a:t>
            </a:r>
            <a:endParaRPr lang="en-US" i="1" dirty="0">
              <a:latin typeface="Arial"/>
              <a:cs typeface="Arial"/>
            </a:endParaRPr>
          </a:p>
          <a:p>
            <a:pPr indent="-457200" algn="ctr">
              <a:spcBef>
                <a:spcPct val="50000"/>
              </a:spcBef>
              <a:defRPr/>
            </a:pPr>
            <a:r>
              <a:rPr lang="en-US" i="1" dirty="0">
                <a:latin typeface="Arial"/>
                <a:cs typeface="Arial"/>
              </a:rPr>
              <a:t>You are invited to join in Holy Communion</a:t>
            </a:r>
            <a:r>
              <a:rPr lang="en-US" altLang="ja-JP" i="1" dirty="0">
                <a:latin typeface="Arial"/>
                <a:cs typeface="Arial"/>
              </a:rPr>
              <a:t>.</a:t>
            </a:r>
          </a:p>
          <a:p>
            <a:pPr indent="-457200" algn="ctr">
              <a:spcBef>
                <a:spcPct val="50000"/>
              </a:spcBef>
              <a:defRPr/>
            </a:pPr>
            <a:r>
              <a:rPr lang="en-US" dirty="0">
                <a:latin typeface="Arial"/>
                <a:cs typeface="Arial"/>
              </a:rPr>
              <a:t>Children are welcomed to join us at the altar for a blessing. </a:t>
            </a:r>
          </a:p>
          <a:p>
            <a:pPr indent="-457200" algn="ctr">
              <a:spcBef>
                <a:spcPct val="50000"/>
              </a:spcBef>
              <a:defRPr/>
            </a:pPr>
            <a:r>
              <a:rPr lang="en-US" dirty="0">
                <a:latin typeface="Arial"/>
                <a:cs typeface="Arial"/>
              </a:rPr>
              <a:t>Gluten free wafers available.</a:t>
            </a:r>
          </a:p>
          <a:p>
            <a:pPr indent="-457200" algn="ctr">
              <a:spcBef>
                <a:spcPct val="50000"/>
              </a:spcBef>
              <a:defRPr/>
            </a:pPr>
            <a:r>
              <a:rPr lang="en-US" i="1" dirty="0">
                <a:solidFill>
                  <a:srgbClr val="8D2220"/>
                </a:solidFill>
                <a:latin typeface="Arial"/>
                <a:cs typeface="Arial"/>
              </a:rPr>
              <a:t>Both wine and grape juice are available.</a:t>
            </a:r>
            <a:endParaRPr lang="en-US" dirty="0">
              <a:solidFill>
                <a:srgbClr val="8D2220"/>
              </a:solidFill>
              <a:latin typeface="Arial"/>
              <a:cs typeface="Arial"/>
            </a:endParaRPr>
          </a:p>
          <a:p>
            <a:endParaRPr lang="en-US" dirty="0"/>
          </a:p>
        </p:txBody>
      </p:sp>
      <p:pic>
        <p:nvPicPr>
          <p:cNvPr id="7" name="Picture 6" descr="456025965.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24600" y="4978400"/>
            <a:ext cx="2819400" cy="1879600"/>
          </a:xfrm>
          <a:prstGeom prst="rect">
            <a:avLst/>
          </a:prstGeom>
        </p:spPr>
      </p:pic>
    </p:spTree>
    <p:extLst>
      <p:ext uri="{BB962C8B-B14F-4D97-AF65-F5344CB8AC3E}">
        <p14:creationId xmlns:p14="http://schemas.microsoft.com/office/powerpoint/2010/main" val="426994631"/>
      </p:ext>
    </p:extLst>
  </p:cSld>
  <p:clrMapOvr>
    <a:masterClrMapping/>
  </p:clrMapOvr>
  <p:transition>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1276350"/>
            <a:ext cx="8534399" cy="3371850"/>
          </a:xfrm>
          <a:solidFill>
            <a:schemeClr val="bg1">
              <a:alpha val="0"/>
            </a:schemeClr>
          </a:solidFill>
          <a:effectLst/>
        </p:spPr>
        <p:txBody>
          <a:bodyPr/>
          <a:lstStyle/>
          <a:p>
            <a:pPr algn="ctr"/>
            <a:r>
              <a:rPr lang="en-US" b="1" dirty="0"/>
              <a:t>CHORUS</a:t>
            </a:r>
          </a:p>
          <a:p>
            <a:pPr algn="ctr"/>
            <a:r>
              <a:rPr lang="en-US" b="1" dirty="0"/>
              <a:t>Majesty! Lord of all!</a:t>
            </a:r>
          </a:p>
          <a:p>
            <a:pPr algn="ctr"/>
            <a:r>
              <a:rPr lang="en-US" b="1" dirty="0"/>
              <a:t>Let </a:t>
            </a:r>
            <a:r>
              <a:rPr lang="en-US" b="1" dirty="0" err="1"/>
              <a:t>ev'ry</a:t>
            </a:r>
            <a:r>
              <a:rPr lang="en-US" b="1" dirty="0"/>
              <a:t> throne before Him fall!</a:t>
            </a:r>
          </a:p>
          <a:p>
            <a:pPr algn="ctr"/>
            <a:r>
              <a:rPr lang="en-US" b="1" dirty="0"/>
              <a:t>The King of kings,</a:t>
            </a:r>
          </a:p>
          <a:p>
            <a:pPr algn="ctr"/>
            <a:r>
              <a:rPr lang="en-US" b="1" dirty="0"/>
              <a:t>O come adore</a:t>
            </a:r>
          </a:p>
          <a:p>
            <a:pPr algn="ctr"/>
            <a:r>
              <a:rPr lang="en-US" b="1" dirty="0"/>
              <a:t>Our God who reigns forevermore!</a:t>
            </a:r>
          </a:p>
          <a:p>
            <a:pPr algn="ctr"/>
            <a:r>
              <a:rPr lang="en-US" b="1" dirty="0"/>
              <a:t>	</a:t>
            </a:r>
          </a:p>
        </p:txBody>
      </p:sp>
    </p:spTree>
    <p:extLst>
      <p:ext uri="{BB962C8B-B14F-4D97-AF65-F5344CB8AC3E}">
        <p14:creationId xmlns:p14="http://schemas.microsoft.com/office/powerpoint/2010/main" val="18678583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838200"/>
            <a:ext cx="8534399" cy="3371850"/>
          </a:xfrm>
          <a:solidFill>
            <a:schemeClr val="bg1">
              <a:alpha val="0"/>
            </a:schemeClr>
          </a:solidFill>
          <a:effectLst/>
        </p:spPr>
        <p:txBody>
          <a:bodyPr/>
          <a:lstStyle/>
          <a:p>
            <a:pPr algn="ctr"/>
            <a:r>
              <a:rPr lang="en-US" b="1" dirty="0"/>
              <a:t>VERSE 1</a:t>
            </a:r>
          </a:p>
          <a:p>
            <a:pPr algn="ctr"/>
            <a:r>
              <a:rPr lang="en-US" b="1" dirty="0"/>
              <a:t>Crown Him with many crowns,</a:t>
            </a:r>
          </a:p>
          <a:p>
            <a:pPr algn="ctr"/>
            <a:r>
              <a:rPr lang="en-US" b="1" dirty="0"/>
              <a:t>The Lamb upon His throne.</a:t>
            </a:r>
          </a:p>
          <a:p>
            <a:pPr algn="ctr"/>
            <a:r>
              <a:rPr lang="en-US" b="1" dirty="0"/>
              <a:t>Hark! How the </a:t>
            </a:r>
            <a:r>
              <a:rPr lang="en-US" b="1" dirty="0" err="1"/>
              <a:t>heav'nly</a:t>
            </a:r>
            <a:r>
              <a:rPr lang="en-US" b="1" dirty="0"/>
              <a:t> anthem drowns</a:t>
            </a:r>
          </a:p>
          <a:p>
            <a:pPr algn="ctr"/>
            <a:r>
              <a:rPr lang="en-US" b="1" dirty="0"/>
              <a:t>All music but its own.</a:t>
            </a:r>
          </a:p>
          <a:p>
            <a:pPr algn="ctr"/>
            <a:r>
              <a:rPr lang="en-US" b="1" dirty="0"/>
              <a:t>Awake, my soul, and sing</a:t>
            </a:r>
          </a:p>
          <a:p>
            <a:pPr algn="ctr"/>
            <a:r>
              <a:rPr lang="en-US" b="1" dirty="0"/>
              <a:t>Of Him who died for me,</a:t>
            </a:r>
          </a:p>
          <a:p>
            <a:pPr algn="ctr"/>
            <a:r>
              <a:rPr lang="en-US" b="1" dirty="0"/>
              <a:t>And hail Him as thy matchless King</a:t>
            </a:r>
          </a:p>
          <a:p>
            <a:pPr algn="ctr"/>
            <a:r>
              <a:rPr lang="en-US" b="1" dirty="0"/>
              <a:t>Through all eternity.</a:t>
            </a:r>
          </a:p>
          <a:p>
            <a:pPr algn="ctr"/>
            <a:r>
              <a:rPr lang="en-US" b="1" dirty="0"/>
              <a:t>	</a:t>
            </a:r>
          </a:p>
        </p:txBody>
      </p:sp>
    </p:spTree>
    <p:extLst>
      <p:ext uri="{BB962C8B-B14F-4D97-AF65-F5344CB8AC3E}">
        <p14:creationId xmlns:p14="http://schemas.microsoft.com/office/powerpoint/2010/main" val="25941916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1276350"/>
            <a:ext cx="8534399" cy="3371850"/>
          </a:xfrm>
          <a:solidFill>
            <a:schemeClr val="bg1">
              <a:alpha val="0"/>
            </a:schemeClr>
          </a:solidFill>
          <a:effectLst/>
        </p:spPr>
        <p:txBody>
          <a:bodyPr/>
          <a:lstStyle/>
          <a:p>
            <a:pPr algn="ctr"/>
            <a:r>
              <a:rPr lang="en-US" b="1" dirty="0"/>
              <a:t>CHORUS</a:t>
            </a:r>
          </a:p>
          <a:p>
            <a:pPr algn="ctr"/>
            <a:r>
              <a:rPr lang="en-US" b="1" dirty="0"/>
              <a:t>Majesty! Lord of all!</a:t>
            </a:r>
          </a:p>
          <a:p>
            <a:pPr algn="ctr"/>
            <a:r>
              <a:rPr lang="en-US" b="1" dirty="0"/>
              <a:t>Let </a:t>
            </a:r>
            <a:r>
              <a:rPr lang="en-US" b="1" dirty="0" err="1"/>
              <a:t>ev'ry</a:t>
            </a:r>
            <a:r>
              <a:rPr lang="en-US" b="1" dirty="0"/>
              <a:t> throne before Him fall!</a:t>
            </a:r>
          </a:p>
          <a:p>
            <a:pPr algn="ctr"/>
            <a:r>
              <a:rPr lang="en-US" b="1" dirty="0"/>
              <a:t>The King of kings,</a:t>
            </a:r>
          </a:p>
          <a:p>
            <a:pPr algn="ctr"/>
            <a:r>
              <a:rPr lang="en-US" b="1" dirty="0"/>
              <a:t>O come adore</a:t>
            </a:r>
          </a:p>
          <a:p>
            <a:pPr algn="ctr"/>
            <a:r>
              <a:rPr lang="en-US" b="1" dirty="0"/>
              <a:t>Our God who reigns forevermore!</a:t>
            </a:r>
          </a:p>
          <a:p>
            <a:pPr algn="ctr"/>
            <a:r>
              <a:rPr lang="en-US" b="1" dirty="0"/>
              <a:t>	</a:t>
            </a:r>
          </a:p>
        </p:txBody>
      </p:sp>
    </p:spTree>
    <p:extLst>
      <p:ext uri="{BB962C8B-B14F-4D97-AF65-F5344CB8AC3E}">
        <p14:creationId xmlns:p14="http://schemas.microsoft.com/office/powerpoint/2010/main" val="32826817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838200"/>
            <a:ext cx="8534399" cy="3371850"/>
          </a:xfrm>
          <a:solidFill>
            <a:schemeClr val="bg1">
              <a:alpha val="0"/>
            </a:schemeClr>
          </a:solidFill>
          <a:effectLst/>
        </p:spPr>
        <p:txBody>
          <a:bodyPr/>
          <a:lstStyle/>
          <a:p>
            <a:pPr algn="ctr"/>
            <a:r>
              <a:rPr lang="en-US" b="1" dirty="0"/>
              <a:t>VERSE 2</a:t>
            </a:r>
          </a:p>
          <a:p>
            <a:pPr algn="ctr"/>
            <a:r>
              <a:rPr lang="en-US" b="1" dirty="0"/>
              <a:t>Crown Him the Lord of life,</a:t>
            </a:r>
          </a:p>
          <a:p>
            <a:pPr algn="ctr"/>
            <a:r>
              <a:rPr lang="en-US" b="1" dirty="0"/>
              <a:t>Who triumphed o'er the grave.</a:t>
            </a:r>
          </a:p>
          <a:p>
            <a:pPr algn="ctr"/>
            <a:r>
              <a:rPr lang="en-US" b="1" dirty="0"/>
              <a:t>And rose victorious in the strife</a:t>
            </a:r>
          </a:p>
          <a:p>
            <a:pPr algn="ctr"/>
            <a:r>
              <a:rPr lang="en-US" b="1" dirty="0"/>
              <a:t>For those He came to save.</a:t>
            </a:r>
          </a:p>
          <a:p>
            <a:pPr algn="ctr"/>
            <a:r>
              <a:rPr lang="en-US" b="1" dirty="0"/>
              <a:t>His glories now we sing,</a:t>
            </a:r>
          </a:p>
          <a:p>
            <a:pPr algn="ctr"/>
            <a:r>
              <a:rPr lang="en-US" b="1" dirty="0"/>
              <a:t>Who died and rose on high,</a:t>
            </a:r>
          </a:p>
          <a:p>
            <a:pPr algn="ctr"/>
            <a:r>
              <a:rPr lang="en-US" b="1" dirty="0"/>
              <a:t>Who died, eternal life to bring,</a:t>
            </a:r>
          </a:p>
          <a:p>
            <a:pPr algn="ctr"/>
            <a:r>
              <a:rPr lang="en-US" b="1" dirty="0"/>
              <a:t>And lives that death may die.</a:t>
            </a:r>
          </a:p>
          <a:p>
            <a:pPr algn="ctr"/>
            <a:r>
              <a:rPr lang="en-US" b="1" dirty="0"/>
              <a:t>	</a:t>
            </a:r>
          </a:p>
        </p:txBody>
      </p:sp>
    </p:spTree>
    <p:extLst>
      <p:ext uri="{BB962C8B-B14F-4D97-AF65-F5344CB8AC3E}">
        <p14:creationId xmlns:p14="http://schemas.microsoft.com/office/powerpoint/2010/main" val="18617426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1276350"/>
            <a:ext cx="8534399" cy="3371850"/>
          </a:xfrm>
          <a:solidFill>
            <a:schemeClr val="bg1">
              <a:alpha val="0"/>
            </a:schemeClr>
          </a:solidFill>
          <a:effectLst/>
        </p:spPr>
        <p:txBody>
          <a:bodyPr/>
          <a:lstStyle/>
          <a:p>
            <a:pPr algn="ctr"/>
            <a:r>
              <a:rPr lang="en-US" b="1" dirty="0"/>
              <a:t>CHORUS</a:t>
            </a:r>
          </a:p>
          <a:p>
            <a:pPr algn="ctr"/>
            <a:r>
              <a:rPr lang="en-US" b="1" dirty="0"/>
              <a:t>Majesty! Lord of all!</a:t>
            </a:r>
          </a:p>
          <a:p>
            <a:pPr algn="ctr"/>
            <a:r>
              <a:rPr lang="en-US" b="1" dirty="0"/>
              <a:t>Let </a:t>
            </a:r>
            <a:r>
              <a:rPr lang="en-US" b="1" dirty="0" err="1"/>
              <a:t>ev'ry</a:t>
            </a:r>
            <a:r>
              <a:rPr lang="en-US" b="1" dirty="0"/>
              <a:t> throne before Him fall!</a:t>
            </a:r>
          </a:p>
          <a:p>
            <a:pPr algn="ctr"/>
            <a:r>
              <a:rPr lang="en-US" b="1" dirty="0"/>
              <a:t>The King of kings,</a:t>
            </a:r>
          </a:p>
          <a:p>
            <a:pPr algn="ctr"/>
            <a:r>
              <a:rPr lang="en-US" b="1" dirty="0"/>
              <a:t>O come adore</a:t>
            </a:r>
          </a:p>
          <a:p>
            <a:pPr algn="ctr"/>
            <a:r>
              <a:rPr lang="en-US" b="1" dirty="0"/>
              <a:t>Our God who reigns forevermore!</a:t>
            </a:r>
          </a:p>
          <a:p>
            <a:pPr algn="ctr"/>
            <a:r>
              <a:rPr lang="en-US" b="1" dirty="0"/>
              <a:t>	</a:t>
            </a:r>
          </a:p>
        </p:txBody>
      </p:sp>
    </p:spTree>
    <p:extLst>
      <p:ext uri="{BB962C8B-B14F-4D97-AF65-F5344CB8AC3E}">
        <p14:creationId xmlns:p14="http://schemas.microsoft.com/office/powerpoint/2010/main" val="232572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t>Invocation and Call to Worship</a:t>
            </a:r>
          </a:p>
        </p:txBody>
      </p:sp>
      <p:sp>
        <p:nvSpPr>
          <p:cNvPr id="3" name="Content Placeholder 2"/>
          <p:cNvSpPr>
            <a:spLocks noGrp="1"/>
          </p:cNvSpPr>
          <p:nvPr>
            <p:ph idx="1"/>
          </p:nvPr>
        </p:nvSpPr>
        <p:spPr>
          <a:xfrm>
            <a:off x="1181100" y="1295400"/>
            <a:ext cx="6781800" cy="2590800"/>
          </a:xfrm>
        </p:spPr>
        <p:txBody>
          <a:bodyPr/>
          <a:lstStyle/>
          <a:p>
            <a:r>
              <a:rPr lang="en-US" dirty="0"/>
              <a:t>All who believe and are baptized in His name are united with Him in His death. All will be raised just as He is risen. </a:t>
            </a:r>
          </a:p>
          <a:p>
            <a:endParaRPr lang="en-US" b="1" dirty="0"/>
          </a:p>
          <a:p>
            <a:r>
              <a:rPr lang="en-US" b="1" dirty="0"/>
              <a:t>HE IS RISEN, INDEED!!</a:t>
            </a:r>
            <a:endParaRPr lang="en-US" dirty="0"/>
          </a:p>
        </p:txBody>
      </p:sp>
      <p:sp>
        <p:nvSpPr>
          <p:cNvPr id="4" name="AutoShape 3"/>
          <p:cNvSpPr>
            <a:spLocks noChangeArrowheads="1"/>
          </p:cNvSpPr>
          <p:nvPr/>
        </p:nvSpPr>
        <p:spPr bwMode="auto">
          <a:xfrm>
            <a:off x="609600" y="1295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685800" y="32385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261004161"/>
      </p:ext>
    </p:extLst>
  </p:cSld>
  <p:clrMapOvr>
    <a:masterClrMapping/>
  </p:clrMapOvr>
  <p:transition>
    <p:wipe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1276350"/>
            <a:ext cx="8534399" cy="3371850"/>
          </a:xfrm>
          <a:solidFill>
            <a:schemeClr val="bg1">
              <a:alpha val="0"/>
            </a:schemeClr>
          </a:solidFill>
          <a:effectLst/>
        </p:spPr>
        <p:txBody>
          <a:bodyPr/>
          <a:lstStyle/>
          <a:p>
            <a:pPr algn="ctr"/>
            <a:r>
              <a:rPr lang="en-US" b="1" dirty="0"/>
              <a:t>BRIDGE</a:t>
            </a:r>
          </a:p>
          <a:p>
            <a:pPr algn="ctr"/>
            <a:r>
              <a:rPr lang="en-US" b="1" dirty="0"/>
              <a:t>All hail Redeemer, hail,</a:t>
            </a:r>
          </a:p>
          <a:p>
            <a:pPr algn="ctr"/>
            <a:r>
              <a:rPr lang="en-US" b="1" dirty="0"/>
              <a:t>For He has died for me!</a:t>
            </a:r>
          </a:p>
          <a:p>
            <a:pPr algn="ctr"/>
            <a:r>
              <a:rPr lang="en-US" b="1" dirty="0"/>
              <a:t>His praise and glory shall not fail</a:t>
            </a:r>
          </a:p>
          <a:p>
            <a:pPr algn="ctr"/>
            <a:r>
              <a:rPr lang="en-US" b="1" dirty="0"/>
              <a:t>Throughout eternity!</a:t>
            </a:r>
          </a:p>
          <a:p>
            <a:pPr algn="ctr"/>
            <a:r>
              <a:rPr lang="en-US" b="1" dirty="0"/>
              <a:t>(REPEAT)</a:t>
            </a:r>
          </a:p>
          <a:p>
            <a:pPr algn="ctr"/>
            <a:r>
              <a:rPr lang="en-US" b="1" dirty="0"/>
              <a:t>	</a:t>
            </a:r>
          </a:p>
        </p:txBody>
      </p:sp>
    </p:spTree>
    <p:extLst>
      <p:ext uri="{BB962C8B-B14F-4D97-AF65-F5344CB8AC3E}">
        <p14:creationId xmlns:p14="http://schemas.microsoft.com/office/powerpoint/2010/main" val="3034336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1276350"/>
            <a:ext cx="8534399" cy="3371850"/>
          </a:xfrm>
          <a:solidFill>
            <a:schemeClr val="bg1">
              <a:alpha val="0"/>
            </a:schemeClr>
          </a:solidFill>
          <a:effectLst/>
        </p:spPr>
        <p:txBody>
          <a:bodyPr/>
          <a:lstStyle/>
          <a:p>
            <a:pPr algn="ctr"/>
            <a:r>
              <a:rPr lang="en-US" b="1" dirty="0"/>
              <a:t>CHORUS</a:t>
            </a:r>
          </a:p>
          <a:p>
            <a:pPr algn="ctr"/>
            <a:r>
              <a:rPr lang="en-US" b="1" dirty="0"/>
              <a:t>Majesty! Lord of all!</a:t>
            </a:r>
          </a:p>
          <a:p>
            <a:pPr algn="ctr"/>
            <a:r>
              <a:rPr lang="en-US" b="1" dirty="0"/>
              <a:t>Let </a:t>
            </a:r>
            <a:r>
              <a:rPr lang="en-US" b="1" dirty="0" err="1"/>
              <a:t>ev'ry</a:t>
            </a:r>
            <a:r>
              <a:rPr lang="en-US" b="1" dirty="0"/>
              <a:t> throne before Him fall!</a:t>
            </a:r>
          </a:p>
          <a:p>
            <a:pPr algn="ctr"/>
            <a:r>
              <a:rPr lang="en-US" b="1" dirty="0"/>
              <a:t>The King of kings,</a:t>
            </a:r>
          </a:p>
          <a:p>
            <a:pPr algn="ctr"/>
            <a:r>
              <a:rPr lang="en-US" b="1" dirty="0"/>
              <a:t>O come adore</a:t>
            </a:r>
          </a:p>
          <a:p>
            <a:pPr algn="ctr"/>
            <a:r>
              <a:rPr lang="en-US" b="1" dirty="0"/>
              <a:t>Our God who reigns forevermore!</a:t>
            </a:r>
          </a:p>
          <a:p>
            <a:pPr algn="ctr"/>
            <a:r>
              <a:rPr lang="en-US" b="1" dirty="0"/>
              <a:t>	</a:t>
            </a:r>
          </a:p>
        </p:txBody>
      </p:sp>
    </p:spTree>
    <p:extLst>
      <p:ext uri="{BB962C8B-B14F-4D97-AF65-F5344CB8AC3E}">
        <p14:creationId xmlns:p14="http://schemas.microsoft.com/office/powerpoint/2010/main" val="33545719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1276350"/>
            <a:ext cx="8534399" cy="3371850"/>
          </a:xfrm>
          <a:solidFill>
            <a:schemeClr val="bg1">
              <a:alpha val="0"/>
            </a:schemeClr>
          </a:solidFill>
          <a:effectLst/>
        </p:spPr>
        <p:txBody>
          <a:bodyPr/>
          <a:lstStyle/>
          <a:p>
            <a:pPr algn="ctr"/>
            <a:r>
              <a:rPr lang="en-US" b="1" dirty="0"/>
              <a:t>CHORUS</a:t>
            </a:r>
          </a:p>
          <a:p>
            <a:pPr algn="ctr"/>
            <a:r>
              <a:rPr lang="en-US" b="1" dirty="0"/>
              <a:t>Majesty! Lord of all!</a:t>
            </a:r>
          </a:p>
          <a:p>
            <a:pPr algn="ctr"/>
            <a:r>
              <a:rPr lang="en-US" b="1" dirty="0"/>
              <a:t>Let </a:t>
            </a:r>
            <a:r>
              <a:rPr lang="en-US" b="1" dirty="0" err="1"/>
              <a:t>ev'ry</a:t>
            </a:r>
            <a:r>
              <a:rPr lang="en-US" b="1" dirty="0"/>
              <a:t> throne before Him fall!</a:t>
            </a:r>
          </a:p>
          <a:p>
            <a:pPr algn="ctr"/>
            <a:r>
              <a:rPr lang="en-US" b="1" dirty="0"/>
              <a:t>The King of kings,</a:t>
            </a:r>
          </a:p>
          <a:p>
            <a:pPr algn="ctr"/>
            <a:r>
              <a:rPr lang="en-US" b="1" dirty="0"/>
              <a:t>O come adore</a:t>
            </a:r>
          </a:p>
          <a:p>
            <a:pPr algn="ctr"/>
            <a:r>
              <a:rPr lang="en-US" b="1" dirty="0"/>
              <a:t>Our God who reigns forevermore!</a:t>
            </a:r>
          </a:p>
          <a:p>
            <a:pPr algn="ctr"/>
            <a:r>
              <a:rPr lang="en-US" b="1" dirty="0"/>
              <a:t>	</a:t>
            </a:r>
          </a:p>
        </p:txBody>
      </p:sp>
    </p:spTree>
    <p:extLst>
      <p:ext uri="{BB962C8B-B14F-4D97-AF65-F5344CB8AC3E}">
        <p14:creationId xmlns:p14="http://schemas.microsoft.com/office/powerpoint/2010/main" val="13254599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52400"/>
            <a:ext cx="8610599" cy="381000"/>
          </a:xfrm>
        </p:spPr>
        <p:txBody>
          <a:bodyPr/>
          <a:lstStyle/>
          <a:p>
            <a:r>
              <a:rPr lang="en-US" dirty="0"/>
              <a:t>Communion Song                             </a:t>
            </a:r>
            <a:r>
              <a:rPr lang="en-US" i="1" dirty="0"/>
              <a:t>“Crown Him (Majesty)”</a:t>
            </a:r>
            <a:endParaRPr lang="en-US" b="1" i="1" dirty="0"/>
          </a:p>
        </p:txBody>
      </p:sp>
      <p:sp>
        <p:nvSpPr>
          <p:cNvPr id="3" name="Content Placeholder 2"/>
          <p:cNvSpPr>
            <a:spLocks noGrp="1"/>
          </p:cNvSpPr>
          <p:nvPr>
            <p:ph idx="4294967295"/>
          </p:nvPr>
        </p:nvSpPr>
        <p:spPr>
          <a:xfrm>
            <a:off x="342900" y="1276350"/>
            <a:ext cx="8534399" cy="3371850"/>
          </a:xfrm>
          <a:solidFill>
            <a:schemeClr val="bg1">
              <a:alpha val="0"/>
            </a:schemeClr>
          </a:solidFill>
          <a:effectLst/>
        </p:spPr>
        <p:txBody>
          <a:bodyPr/>
          <a:lstStyle/>
          <a:p>
            <a:pPr algn="ctr"/>
            <a:r>
              <a:rPr lang="en-US" b="1" dirty="0"/>
              <a:t>ENDING</a:t>
            </a:r>
          </a:p>
          <a:p>
            <a:pPr algn="ctr"/>
            <a:r>
              <a:rPr lang="en-US" b="1" dirty="0"/>
              <a:t>Praise God, who reigns forevermore!</a:t>
            </a:r>
          </a:p>
          <a:p>
            <a:pPr algn="ctr"/>
            <a:r>
              <a:rPr lang="en-US" b="1" dirty="0"/>
              <a:t>You're the God who reigns forevermore!</a:t>
            </a:r>
          </a:p>
          <a:p>
            <a:pPr algn="ctr"/>
            <a:r>
              <a:rPr lang="en-US" b="1" dirty="0"/>
              <a:t>	</a:t>
            </a:r>
          </a:p>
        </p:txBody>
      </p:sp>
    </p:spTree>
    <p:extLst>
      <p:ext uri="{BB962C8B-B14F-4D97-AF65-F5344CB8AC3E}">
        <p14:creationId xmlns:p14="http://schemas.microsoft.com/office/powerpoint/2010/main" val="112610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title"/>
          </p:nvPr>
        </p:nvSpPr>
        <p:spPr/>
        <p:txBody>
          <a:bodyPr/>
          <a:lstStyle/>
          <a:p>
            <a:r>
              <a:rPr lang="en-US" dirty="0"/>
              <a:t>Communion Blessing</a:t>
            </a:r>
          </a:p>
        </p:txBody>
      </p:sp>
      <p:sp>
        <p:nvSpPr>
          <p:cNvPr id="117762" name="Rectangle 4"/>
          <p:cNvSpPr>
            <a:spLocks noGrp="1" noChangeArrowheads="1"/>
          </p:cNvSpPr>
          <p:nvPr>
            <p:ph idx="1"/>
          </p:nvPr>
        </p:nvSpPr>
        <p:spPr>
          <a:xfrm>
            <a:off x="1066800" y="1371600"/>
            <a:ext cx="7010400" cy="2743200"/>
          </a:xfrm>
          <a:solidFill>
            <a:schemeClr val="bg1">
              <a:alpha val="0"/>
            </a:schemeClr>
          </a:solidFill>
        </p:spPr>
        <p:txBody>
          <a:bodyPr/>
          <a:lstStyle/>
          <a:p>
            <a:r>
              <a:rPr lang="en-US" dirty="0"/>
              <a:t>The body and blood of our Lord Jesus</a:t>
            </a:r>
          </a:p>
          <a:p>
            <a:r>
              <a:rPr lang="en-US" dirty="0"/>
              <a:t>Christ strengthen you and keep you in </a:t>
            </a:r>
          </a:p>
          <a:p>
            <a:r>
              <a:rPr lang="en-US" dirty="0"/>
              <a:t>God's grace.</a:t>
            </a:r>
          </a:p>
          <a:p>
            <a:endParaRPr lang="en-US" dirty="0"/>
          </a:p>
          <a:p>
            <a:r>
              <a:rPr lang="en-US" b="1" dirty="0"/>
              <a:t>Amen.</a:t>
            </a:r>
          </a:p>
        </p:txBody>
      </p:sp>
      <p:sp>
        <p:nvSpPr>
          <p:cNvPr id="117763" name="AutoShape 6"/>
          <p:cNvSpPr>
            <a:spLocks noChangeArrowheads="1"/>
          </p:cNvSpPr>
          <p:nvPr/>
        </p:nvSpPr>
        <p:spPr bwMode="auto">
          <a:xfrm>
            <a:off x="762000" y="3429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a:solidFill>
                  <a:schemeClr val="bg1"/>
                </a:solidFill>
              </a:rPr>
              <a:t>C</a:t>
            </a:r>
            <a:endParaRPr lang="en-US"/>
          </a:p>
        </p:txBody>
      </p:sp>
      <p:sp>
        <p:nvSpPr>
          <p:cNvPr id="9" name="AutoShape 3"/>
          <p:cNvSpPr>
            <a:spLocks noChangeArrowheads="1"/>
          </p:cNvSpPr>
          <p:nvPr/>
        </p:nvSpPr>
        <p:spPr bwMode="auto">
          <a:xfrm>
            <a:off x="762000" y="1371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Tree>
    <p:extLst>
      <p:ext uri="{BB962C8B-B14F-4D97-AF65-F5344CB8AC3E}">
        <p14:creationId xmlns:p14="http://schemas.microsoft.com/office/powerpoint/2010/main" val="2140539075"/>
      </p:ext>
    </p:extLst>
  </p:cSld>
  <p:clrMapOvr>
    <a:masterClrMapping/>
  </p:clrMapOvr>
  <p:transition>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title"/>
          </p:nvPr>
        </p:nvSpPr>
        <p:spPr/>
        <p:txBody>
          <a:bodyPr/>
          <a:lstStyle/>
          <a:p>
            <a:r>
              <a:rPr lang="en-US" dirty="0"/>
              <a:t>Communion Prayer</a:t>
            </a:r>
          </a:p>
        </p:txBody>
      </p:sp>
      <p:sp>
        <p:nvSpPr>
          <p:cNvPr id="117763" name="AutoShape 6"/>
          <p:cNvSpPr>
            <a:spLocks noChangeArrowheads="1"/>
          </p:cNvSpPr>
          <p:nvPr/>
        </p:nvSpPr>
        <p:spPr bwMode="auto">
          <a:xfrm>
            <a:off x="695848" y="14478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
        <p:nvSpPr>
          <p:cNvPr id="6" name="AutoShape 3"/>
          <p:cNvSpPr>
            <a:spLocks noChangeArrowheads="1"/>
          </p:cNvSpPr>
          <p:nvPr/>
        </p:nvSpPr>
        <p:spPr bwMode="auto">
          <a:xfrm>
            <a:off x="685800" y="990600"/>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3" name="Rectangle 2"/>
          <p:cNvSpPr/>
          <p:nvPr/>
        </p:nvSpPr>
        <p:spPr>
          <a:xfrm>
            <a:off x="1143000" y="914400"/>
            <a:ext cx="7467600" cy="3970318"/>
          </a:xfrm>
          <a:prstGeom prst="rect">
            <a:avLst/>
          </a:prstGeom>
        </p:spPr>
        <p:txBody>
          <a:bodyPr wrap="square">
            <a:spAutoFit/>
          </a:bodyPr>
          <a:lstStyle/>
          <a:p>
            <a:r>
              <a:rPr lang="en-US" sz="2800" dirty="0"/>
              <a:t>Let us pray.</a:t>
            </a:r>
          </a:p>
          <a:p>
            <a:r>
              <a:rPr lang="en-US" sz="2800" b="1" dirty="0"/>
              <a:t>We give you thanks, almighty God, that you have refreshed us through the healing power of this gift of life. In your mercy, strengthen us through this gift, in faith toward you and in fervent love toward one another; for the sake of Jesus Christ our Lord.</a:t>
            </a:r>
          </a:p>
          <a:p>
            <a:r>
              <a:rPr lang="en-US" sz="2800" b="1" dirty="0"/>
              <a:t>Amen.</a:t>
            </a:r>
            <a:endParaRPr lang="en-US" sz="2800" dirty="0"/>
          </a:p>
        </p:txBody>
      </p:sp>
    </p:spTree>
    <p:extLst>
      <p:ext uri="{BB962C8B-B14F-4D97-AF65-F5344CB8AC3E}">
        <p14:creationId xmlns:p14="http://schemas.microsoft.com/office/powerpoint/2010/main" val="1730769346"/>
      </p:ext>
    </p:extLst>
  </p:cSld>
  <p:clrMapOvr>
    <a:masterClrMapping/>
  </p:clrMapOvr>
  <p:transition>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men_1982c.jpg"/>
          <p:cNvPicPr>
            <a:picLocks noChangeAspect="1"/>
          </p:cNvPicPr>
          <p:nvPr/>
        </p:nvPicPr>
        <p:blipFill>
          <a:blip r:embed="rId3" cstate="email">
            <a:alphaModFix amt="20000"/>
            <a:extLst>
              <a:ext uri="{28A0092B-C50C-407E-A947-70E740481C1C}">
                <a14:useLocalDpi xmlns:a14="http://schemas.microsoft.com/office/drawing/2010/main"/>
              </a:ext>
            </a:extLst>
          </a:blip>
          <a:stretch>
            <a:fillRect/>
          </a:stretch>
        </p:blipFill>
        <p:spPr>
          <a:xfrm>
            <a:off x="685800" y="1524000"/>
            <a:ext cx="8063556" cy="3276600"/>
          </a:xfrm>
          <a:prstGeom prst="rect">
            <a:avLst/>
          </a:prstGeom>
        </p:spPr>
      </p:pic>
      <p:sp>
        <p:nvSpPr>
          <p:cNvPr id="74753" name="Rectangle 2"/>
          <p:cNvSpPr>
            <a:spLocks noGrp="1" noChangeArrowheads="1"/>
          </p:cNvSpPr>
          <p:nvPr>
            <p:ph type="title"/>
          </p:nvPr>
        </p:nvSpPr>
        <p:spPr/>
        <p:txBody>
          <a:bodyPr/>
          <a:lstStyle/>
          <a:p>
            <a:pPr eaLnBrk="1" hangingPunct="1">
              <a:defRPr/>
            </a:pPr>
            <a:r>
              <a:rPr lang="en-US" dirty="0"/>
              <a:t>Blessing of Congregation</a:t>
            </a:r>
          </a:p>
        </p:txBody>
      </p:sp>
      <p:sp>
        <p:nvSpPr>
          <p:cNvPr id="3" name="Content Placeholder 2"/>
          <p:cNvSpPr>
            <a:spLocks noGrp="1"/>
          </p:cNvSpPr>
          <p:nvPr>
            <p:ph idx="1"/>
          </p:nvPr>
        </p:nvSpPr>
        <p:spPr>
          <a:xfrm>
            <a:off x="1066800" y="1371600"/>
            <a:ext cx="7010400" cy="3352800"/>
          </a:xfrm>
          <a:solidFill>
            <a:schemeClr val="bg1">
              <a:alpha val="0"/>
            </a:schemeClr>
          </a:solidFill>
        </p:spPr>
        <p:txBody>
          <a:bodyPr/>
          <a:lstStyle/>
          <a:p>
            <a:r>
              <a:rPr lang="en-US" dirty="0"/>
              <a:t>The Lord bless you and keep you.</a:t>
            </a:r>
          </a:p>
          <a:p>
            <a:r>
              <a:rPr lang="en-US" dirty="0"/>
              <a:t>The Lord’s face shine on you </a:t>
            </a:r>
            <a:br>
              <a:rPr lang="en-US" dirty="0"/>
            </a:br>
            <a:r>
              <a:rPr lang="en-US" dirty="0"/>
              <a:t>with grace and mercy.</a:t>
            </a:r>
          </a:p>
          <a:p>
            <a:r>
              <a:rPr lang="en-US" dirty="0"/>
              <a:t>The Lord look upon you with favor </a:t>
            </a:r>
            <a:br>
              <a:rPr lang="en-US" dirty="0"/>
            </a:br>
            <a:r>
              <a:rPr lang="en-US" dirty="0"/>
              <a:t>and </a:t>
            </a:r>
            <a:r>
              <a:rPr lang="en-US" dirty="0">
                <a:solidFill>
                  <a:srgbClr val="FF0000"/>
                </a:solidFill>
              </a:rPr>
              <a:t>☩</a:t>
            </a:r>
            <a:r>
              <a:rPr lang="en-US" dirty="0"/>
              <a:t> give you peace.</a:t>
            </a:r>
          </a:p>
          <a:p>
            <a:r>
              <a:rPr lang="en-US" b="1" dirty="0"/>
              <a:t>Amen.</a:t>
            </a:r>
          </a:p>
        </p:txBody>
      </p:sp>
      <p:sp>
        <p:nvSpPr>
          <p:cNvPr id="5" name="AutoShape 3"/>
          <p:cNvSpPr>
            <a:spLocks noChangeArrowheads="1"/>
          </p:cNvSpPr>
          <p:nvPr/>
        </p:nvSpPr>
        <p:spPr bwMode="auto">
          <a:xfrm>
            <a:off x="762000" y="1372985"/>
            <a:ext cx="304800" cy="381000"/>
          </a:xfrm>
          <a:prstGeom prst="roundRect">
            <a:avLst>
              <a:gd name="adj" fmla="val 16667"/>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6" name="AutoShape 6"/>
          <p:cNvSpPr>
            <a:spLocks noChangeArrowheads="1"/>
          </p:cNvSpPr>
          <p:nvPr/>
        </p:nvSpPr>
        <p:spPr bwMode="auto">
          <a:xfrm>
            <a:off x="766156" y="3810000"/>
            <a:ext cx="304800" cy="381000"/>
          </a:xfrm>
          <a:prstGeom prst="roundRect">
            <a:avLst>
              <a:gd name="adj" fmla="val 16667"/>
            </a:avLst>
          </a:prstGeom>
          <a:solidFill>
            <a:srgbClr val="014209"/>
          </a:solidFill>
          <a:ln w="9525">
            <a:solidFill>
              <a:schemeClr val="tx1"/>
            </a:solidFill>
            <a:round/>
            <a:headEnd/>
            <a:tailEnd/>
          </a:ln>
        </p:spPr>
        <p:txBody>
          <a:bodyPr wrap="none" anchor="ctr"/>
          <a:lstStyle/>
          <a:p>
            <a:pPr algn="ctr"/>
            <a:r>
              <a:rPr lang="en-US" dirty="0">
                <a:solidFill>
                  <a:schemeClr val="bg1"/>
                </a:solidFill>
              </a:rPr>
              <a:t>C</a:t>
            </a:r>
            <a:endParaRPr lang="en-US" dirty="0"/>
          </a:p>
        </p:txBody>
      </p:sp>
    </p:spTree>
    <p:extLst>
      <p:ext uri="{BB962C8B-B14F-4D97-AF65-F5344CB8AC3E}">
        <p14:creationId xmlns:p14="http://schemas.microsoft.com/office/powerpoint/2010/main" val="688274538"/>
      </p:ext>
    </p:extLst>
  </p:cSld>
  <p:clrMapOvr>
    <a:masterClrMapping/>
  </p:clrMapOvr>
  <p:transition>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a:t>
            </a:r>
            <a:br>
              <a:rPr lang="en-US" dirty="0"/>
            </a:br>
            <a:r>
              <a:rPr lang="en-US" dirty="0"/>
              <a:t>                    “Christ the Lord is Risen Today (He is Not Dead)”</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219200"/>
            <a:ext cx="8382000" cy="1536767"/>
          </a:xfrm>
          <a:prstGeom prst="rect">
            <a:avLst/>
          </a:prstGeom>
        </p:spPr>
        <p:txBody>
          <a:bodyPr wrap="square">
            <a:spAutoFit/>
          </a:bodyPr>
          <a:lstStyle/>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CHORUS</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He is not dead, He is alive!</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We have this hope in Jesus Christ.</a:t>
            </a:r>
          </a:p>
        </p:txBody>
      </p:sp>
    </p:spTree>
    <p:extLst>
      <p:ext uri="{BB962C8B-B14F-4D97-AF65-F5344CB8AC3E}">
        <p14:creationId xmlns:p14="http://schemas.microsoft.com/office/powerpoint/2010/main" val="217794263"/>
      </p:ext>
    </p:extLst>
  </p:cSld>
  <p:clrMapOvr>
    <a:masterClrMapping/>
  </p:clrMapOvr>
  <p:transition>
    <p:wipe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a:t>
            </a:r>
            <a:br>
              <a:rPr lang="en-US" dirty="0"/>
            </a:br>
            <a:r>
              <a:rPr lang="en-US" dirty="0"/>
              <a:t>                    “Christ the Lord is Risen Today (He is Not Dead)”</a:t>
            </a:r>
          </a:p>
        </p:txBody>
      </p:sp>
      <p:sp>
        <p:nvSpPr>
          <p:cNvPr id="3" name="Rectangle 2">
            <a:extLst>
              <a:ext uri="{FF2B5EF4-FFF2-40B4-BE49-F238E27FC236}">
                <a16:creationId xmlns:a16="http://schemas.microsoft.com/office/drawing/2014/main" id="{ABA9FC41-EA4C-4745-97FF-E75BC9297B4B}"/>
              </a:ext>
            </a:extLst>
          </p:cNvPr>
          <p:cNvSpPr/>
          <p:nvPr/>
        </p:nvSpPr>
        <p:spPr>
          <a:xfrm>
            <a:off x="1104900" y="1219200"/>
            <a:ext cx="6934200" cy="2527808"/>
          </a:xfrm>
          <a:prstGeom prst="rect">
            <a:avLst/>
          </a:prstGeom>
        </p:spPr>
        <p:txBody>
          <a:bodyPr wrap="square">
            <a:spAutoFit/>
          </a:bodyPr>
          <a:lstStyle/>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VERSE 1 </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Jesus Christ is </a:t>
            </a:r>
            <a:r>
              <a:rPr lang="en-US" sz="2800" b="1" dirty="0" err="1">
                <a:solidFill>
                  <a:srgbClr val="000000"/>
                </a:solidFill>
                <a:latin typeface="Arial" panose="020B0604020202020204" pitchFamily="34" charset="0"/>
                <a:ea typeface="Arial" panose="020B0604020202020204" pitchFamily="34" charset="0"/>
              </a:rPr>
              <a:t>ris’n</a:t>
            </a:r>
            <a:r>
              <a:rPr lang="en-US" sz="2800" b="1" dirty="0">
                <a:solidFill>
                  <a:srgbClr val="000000"/>
                </a:solidFill>
                <a:latin typeface="Arial" panose="020B0604020202020204" pitchFamily="34" charset="0"/>
                <a:ea typeface="Arial" panose="020B0604020202020204" pitchFamily="34" charset="0"/>
              </a:rPr>
              <a:t> today,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Our triumphant holy day,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Who did once upon the cross,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Suffer to redeem our loss. Alleluia!</a:t>
            </a:r>
          </a:p>
        </p:txBody>
      </p:sp>
    </p:spTree>
    <p:extLst>
      <p:ext uri="{BB962C8B-B14F-4D97-AF65-F5344CB8AC3E}">
        <p14:creationId xmlns:p14="http://schemas.microsoft.com/office/powerpoint/2010/main" val="1496516468"/>
      </p:ext>
    </p:extLst>
  </p:cSld>
  <p:clrMapOvr>
    <a:masterClrMapping/>
  </p:clrMapOvr>
  <p:transition>
    <p:wipe dir="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a:t>
            </a:r>
            <a:br>
              <a:rPr lang="en-US" dirty="0"/>
            </a:br>
            <a:r>
              <a:rPr lang="en-US" dirty="0"/>
              <a:t>                    “Christ the Lord is Risen Today (He is Not Dead)”</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219200"/>
            <a:ext cx="8382000" cy="1536767"/>
          </a:xfrm>
          <a:prstGeom prst="rect">
            <a:avLst/>
          </a:prstGeom>
        </p:spPr>
        <p:txBody>
          <a:bodyPr wrap="square">
            <a:spAutoFit/>
          </a:bodyPr>
          <a:lstStyle/>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CHORUS</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He is not dead, He is alive!</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We have this hope in Jesus Christ.</a:t>
            </a:r>
          </a:p>
        </p:txBody>
      </p:sp>
    </p:spTree>
    <p:extLst>
      <p:ext uri="{BB962C8B-B14F-4D97-AF65-F5344CB8AC3E}">
        <p14:creationId xmlns:p14="http://schemas.microsoft.com/office/powerpoint/2010/main" val="4027762877"/>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solidFill>
                  <a:schemeClr val="tx1"/>
                </a:solidFill>
              </a:rPr>
              <a:t>Easter Call and Response</a:t>
            </a:r>
          </a:p>
        </p:txBody>
      </p:sp>
      <p:sp>
        <p:nvSpPr>
          <p:cNvPr id="3" name="Content Placeholder 2"/>
          <p:cNvSpPr>
            <a:spLocks noGrp="1"/>
          </p:cNvSpPr>
          <p:nvPr>
            <p:ph idx="1"/>
          </p:nvPr>
        </p:nvSpPr>
        <p:spPr>
          <a:xfrm>
            <a:off x="1181100" y="1295400"/>
            <a:ext cx="6781800" cy="2590800"/>
          </a:xfrm>
          <a:noFill/>
        </p:spPr>
        <p:txBody>
          <a:bodyPr/>
          <a:lstStyle/>
          <a:p>
            <a:r>
              <a:rPr lang="en-US" dirty="0"/>
              <a:t>Alleluia! Christ is risen! </a:t>
            </a:r>
          </a:p>
          <a:p>
            <a:endParaRPr lang="en-US" b="1" dirty="0"/>
          </a:p>
          <a:p>
            <a:r>
              <a:rPr lang="en-US" b="1" dirty="0"/>
              <a:t>HE IS RISEN, INDEED!!</a:t>
            </a:r>
            <a:endParaRPr lang="en-US" dirty="0"/>
          </a:p>
        </p:txBody>
      </p:sp>
      <p:sp>
        <p:nvSpPr>
          <p:cNvPr id="4" name="AutoShape 3"/>
          <p:cNvSpPr>
            <a:spLocks noChangeArrowheads="1"/>
          </p:cNvSpPr>
          <p:nvPr/>
        </p:nvSpPr>
        <p:spPr bwMode="auto">
          <a:xfrm>
            <a:off x="609600" y="1295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685800" y="24003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1056366087"/>
      </p:ext>
    </p:extLst>
  </p:cSld>
  <p:clrMapOvr>
    <a:masterClrMapping/>
  </p:clrMapOvr>
  <p:transition>
    <p:wipe dir="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a:t>
            </a:r>
            <a:br>
              <a:rPr lang="en-US" dirty="0"/>
            </a:br>
            <a:r>
              <a:rPr lang="en-US" dirty="0"/>
              <a:t>                    “Christ the Lord is Risen Today (He is Not Dead)”</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219200"/>
            <a:ext cx="8382000" cy="2527808"/>
          </a:xfrm>
          <a:prstGeom prst="rect">
            <a:avLst/>
          </a:prstGeom>
        </p:spPr>
        <p:txBody>
          <a:bodyPr wrap="square">
            <a:spAutoFit/>
          </a:bodyPr>
          <a:lstStyle/>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VERSE 2 </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Hymns of praise then let us sing,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Unto Christ our </a:t>
            </a:r>
            <a:r>
              <a:rPr lang="en-US" sz="2800" b="1" dirty="0" err="1">
                <a:solidFill>
                  <a:srgbClr val="000000"/>
                </a:solidFill>
                <a:latin typeface="Arial" panose="020B0604020202020204" pitchFamily="34" charset="0"/>
                <a:ea typeface="Arial" panose="020B0604020202020204" pitchFamily="34" charset="0"/>
              </a:rPr>
              <a:t>heav’nly</a:t>
            </a:r>
            <a:r>
              <a:rPr lang="en-US" sz="2800" b="1" dirty="0">
                <a:solidFill>
                  <a:srgbClr val="000000"/>
                </a:solidFill>
                <a:latin typeface="Arial" panose="020B0604020202020204" pitchFamily="34" charset="0"/>
                <a:ea typeface="Arial" panose="020B0604020202020204" pitchFamily="34" charset="0"/>
              </a:rPr>
              <a:t> king,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Who endured the cross and grave,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Sinners to redeem and save. Alleluia!</a:t>
            </a:r>
          </a:p>
        </p:txBody>
      </p:sp>
    </p:spTree>
    <p:extLst>
      <p:ext uri="{BB962C8B-B14F-4D97-AF65-F5344CB8AC3E}">
        <p14:creationId xmlns:p14="http://schemas.microsoft.com/office/powerpoint/2010/main" val="1064345464"/>
      </p:ext>
    </p:extLst>
  </p:cSld>
  <p:clrMapOvr>
    <a:masterClrMapping/>
  </p:clrMapOvr>
  <p:transition>
    <p:wipe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a:t>
            </a:r>
            <a:br>
              <a:rPr lang="en-US" dirty="0"/>
            </a:br>
            <a:r>
              <a:rPr lang="en-US" dirty="0"/>
              <a:t>                    “Christ the Lord is Risen Today (He is Not Dead)”</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219200"/>
            <a:ext cx="8382000" cy="1536767"/>
          </a:xfrm>
          <a:prstGeom prst="rect">
            <a:avLst/>
          </a:prstGeom>
        </p:spPr>
        <p:txBody>
          <a:bodyPr wrap="square">
            <a:spAutoFit/>
          </a:bodyPr>
          <a:lstStyle/>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CHORUS</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He is not dead, He is alive!</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We have this hope in Jesus Christ.</a:t>
            </a:r>
          </a:p>
        </p:txBody>
      </p:sp>
    </p:spTree>
    <p:extLst>
      <p:ext uri="{BB962C8B-B14F-4D97-AF65-F5344CB8AC3E}">
        <p14:creationId xmlns:p14="http://schemas.microsoft.com/office/powerpoint/2010/main" val="3127453234"/>
      </p:ext>
    </p:extLst>
  </p:cSld>
  <p:clrMapOvr>
    <a:masterClrMapping/>
  </p:clrMapOvr>
  <p:transition>
    <p:wipe dir="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a:t>
            </a:r>
            <a:br>
              <a:rPr lang="en-US" dirty="0"/>
            </a:br>
            <a:r>
              <a:rPr lang="en-US" dirty="0"/>
              <a:t>                    “Christ the Lord is Risen Today (He is Not Dead)”</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219200"/>
            <a:ext cx="8382000" cy="2527808"/>
          </a:xfrm>
          <a:prstGeom prst="rect">
            <a:avLst/>
          </a:prstGeom>
        </p:spPr>
        <p:txBody>
          <a:bodyPr wrap="square">
            <a:spAutoFit/>
          </a:bodyPr>
          <a:lstStyle/>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VERSE 4 </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Sing we to our God above,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Praise eternal as his love;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Praise him, all you </a:t>
            </a:r>
            <a:r>
              <a:rPr lang="en-US" sz="2800" b="1" dirty="0" err="1">
                <a:solidFill>
                  <a:srgbClr val="000000"/>
                </a:solidFill>
                <a:latin typeface="Arial" panose="020B0604020202020204" pitchFamily="34" charset="0"/>
                <a:ea typeface="Arial" panose="020B0604020202020204" pitchFamily="34" charset="0"/>
              </a:rPr>
              <a:t>heav’nly</a:t>
            </a:r>
            <a:r>
              <a:rPr lang="en-US" sz="2800" b="1" dirty="0">
                <a:solidFill>
                  <a:srgbClr val="000000"/>
                </a:solidFill>
                <a:latin typeface="Arial" panose="020B0604020202020204" pitchFamily="34" charset="0"/>
                <a:ea typeface="Arial" panose="020B0604020202020204" pitchFamily="34" charset="0"/>
              </a:rPr>
              <a:t> hosts, Alleluia!</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Father, Son, and Holy Ghost. Alleluia!</a:t>
            </a:r>
          </a:p>
        </p:txBody>
      </p:sp>
    </p:spTree>
    <p:extLst>
      <p:ext uri="{BB962C8B-B14F-4D97-AF65-F5344CB8AC3E}">
        <p14:creationId xmlns:p14="http://schemas.microsoft.com/office/powerpoint/2010/main" val="2199363992"/>
      </p:ext>
    </p:extLst>
  </p:cSld>
  <p:clrMapOvr>
    <a:masterClrMapping/>
  </p:clrMapOvr>
  <p:transition>
    <p:wipe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09600"/>
          </a:xfrm>
        </p:spPr>
        <p:txBody>
          <a:bodyPr/>
          <a:lstStyle/>
          <a:p>
            <a:r>
              <a:rPr lang="en-US" dirty="0"/>
              <a:t>Sending Song           </a:t>
            </a:r>
            <a:br>
              <a:rPr lang="en-US" dirty="0"/>
            </a:br>
            <a:r>
              <a:rPr lang="en-US" dirty="0"/>
              <a:t>                    “Christ the Lord is Risen Today (He is Not Dead)”</a:t>
            </a:r>
          </a:p>
        </p:txBody>
      </p:sp>
      <p:sp>
        <p:nvSpPr>
          <p:cNvPr id="3" name="Rectangle 2">
            <a:extLst>
              <a:ext uri="{FF2B5EF4-FFF2-40B4-BE49-F238E27FC236}">
                <a16:creationId xmlns:a16="http://schemas.microsoft.com/office/drawing/2014/main" id="{ABA9FC41-EA4C-4745-97FF-E75BC9297B4B}"/>
              </a:ext>
            </a:extLst>
          </p:cNvPr>
          <p:cNvSpPr/>
          <p:nvPr/>
        </p:nvSpPr>
        <p:spPr>
          <a:xfrm>
            <a:off x="381000" y="1219200"/>
            <a:ext cx="8382000" cy="2032288"/>
          </a:xfrm>
          <a:prstGeom prst="rect">
            <a:avLst/>
          </a:prstGeom>
        </p:spPr>
        <p:txBody>
          <a:bodyPr wrap="square">
            <a:spAutoFit/>
          </a:bodyPr>
          <a:lstStyle/>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CHORUS</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He is not dead, He is alive!</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We have this hope in Jesus Christ. </a:t>
            </a:r>
          </a:p>
          <a:p>
            <a:pPr lvl="0" algn="ctr">
              <a:lnSpc>
                <a:spcPct val="115000"/>
              </a:lnSpc>
              <a:spcBef>
                <a:spcPts val="0"/>
              </a:spcBef>
              <a:spcAft>
                <a:spcPts val="0"/>
              </a:spcAft>
              <a:defRPr/>
            </a:pPr>
            <a:r>
              <a:rPr lang="en-US" sz="2800" b="1" dirty="0">
                <a:solidFill>
                  <a:srgbClr val="000000"/>
                </a:solidFill>
                <a:latin typeface="Arial" panose="020B0604020202020204" pitchFamily="34" charset="0"/>
                <a:ea typeface="Arial" panose="020B0604020202020204" pitchFamily="34" charset="0"/>
              </a:rPr>
              <a:t>REPEAT</a:t>
            </a:r>
          </a:p>
        </p:txBody>
      </p:sp>
    </p:spTree>
    <p:extLst>
      <p:ext uri="{BB962C8B-B14F-4D97-AF65-F5344CB8AC3E}">
        <p14:creationId xmlns:p14="http://schemas.microsoft.com/office/powerpoint/2010/main" val="780521734"/>
      </p:ext>
    </p:extLst>
  </p:cSld>
  <p:clrMapOvr>
    <a:masterClrMapping/>
  </p:clrMapOvr>
  <p:transition>
    <p:wipe dir="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381000"/>
          </a:xfrm>
        </p:spPr>
        <p:txBody>
          <a:bodyPr/>
          <a:lstStyle/>
          <a:p>
            <a:r>
              <a:rPr lang="en-US" dirty="0">
                <a:solidFill>
                  <a:schemeClr val="tx1"/>
                </a:solidFill>
              </a:rPr>
              <a:t>Easter Call and Response</a:t>
            </a:r>
          </a:p>
        </p:txBody>
      </p:sp>
      <p:sp>
        <p:nvSpPr>
          <p:cNvPr id="3" name="Content Placeholder 2"/>
          <p:cNvSpPr>
            <a:spLocks noGrp="1"/>
          </p:cNvSpPr>
          <p:nvPr>
            <p:ph idx="1"/>
          </p:nvPr>
        </p:nvSpPr>
        <p:spPr>
          <a:xfrm>
            <a:off x="1181100" y="1295400"/>
            <a:ext cx="6781800" cy="2590800"/>
          </a:xfrm>
          <a:noFill/>
        </p:spPr>
        <p:txBody>
          <a:bodyPr/>
          <a:lstStyle/>
          <a:p>
            <a:r>
              <a:rPr lang="en-US" dirty="0"/>
              <a:t>Alleluia! Christ is risen! </a:t>
            </a:r>
          </a:p>
          <a:p>
            <a:endParaRPr lang="en-US" b="1" dirty="0"/>
          </a:p>
          <a:p>
            <a:r>
              <a:rPr lang="en-US" b="1" dirty="0"/>
              <a:t>HE IS RISEN, INDEED!!</a:t>
            </a:r>
            <a:endParaRPr lang="en-US" dirty="0"/>
          </a:p>
        </p:txBody>
      </p:sp>
      <p:sp>
        <p:nvSpPr>
          <p:cNvPr id="4" name="AutoShape 3"/>
          <p:cNvSpPr>
            <a:spLocks noChangeArrowheads="1"/>
          </p:cNvSpPr>
          <p:nvPr/>
        </p:nvSpPr>
        <p:spPr bwMode="auto">
          <a:xfrm>
            <a:off x="609600" y="1295400"/>
            <a:ext cx="381000" cy="381000"/>
          </a:xfrm>
          <a:prstGeom prst="roundRect">
            <a:avLst>
              <a:gd name="adj" fmla="val 0"/>
            </a:avLst>
          </a:prstGeom>
          <a:solidFill>
            <a:schemeClr val="bg1"/>
          </a:solidFill>
          <a:ln w="9525">
            <a:solidFill>
              <a:srgbClr val="014209"/>
            </a:solidFill>
            <a:round/>
            <a:headEnd/>
            <a:tailEnd/>
          </a:ln>
        </p:spPr>
        <p:txBody>
          <a:bodyPr wrap="none" anchor="ctr"/>
          <a:lstStyle/>
          <a:p>
            <a:pPr algn="ctr"/>
            <a:r>
              <a:rPr lang="en-US" sz="2400" dirty="0">
                <a:solidFill>
                  <a:srgbClr val="014209"/>
                </a:solidFill>
                <a:latin typeface="Georgia" charset="0"/>
              </a:rPr>
              <a:t>P</a:t>
            </a:r>
          </a:p>
        </p:txBody>
      </p:sp>
      <p:sp>
        <p:nvSpPr>
          <p:cNvPr id="5" name="AutoShape 4"/>
          <p:cNvSpPr>
            <a:spLocks noChangeArrowheads="1"/>
          </p:cNvSpPr>
          <p:nvPr/>
        </p:nvSpPr>
        <p:spPr bwMode="auto">
          <a:xfrm>
            <a:off x="685800" y="2400300"/>
            <a:ext cx="304800" cy="381000"/>
          </a:xfrm>
          <a:prstGeom prst="roundRect">
            <a:avLst>
              <a:gd name="adj" fmla="val 16667"/>
            </a:avLst>
          </a:prstGeom>
          <a:solidFill>
            <a:srgbClr val="014209"/>
          </a:solidFill>
          <a:ln w="9525">
            <a:solidFill>
              <a:srgbClr val="014209"/>
            </a:solidFill>
            <a:round/>
            <a:headEnd/>
            <a:tailEnd/>
          </a:ln>
        </p:spPr>
        <p:txBody>
          <a:bodyPr wrap="none" anchor="ctr"/>
          <a:lstStyle/>
          <a:p>
            <a:pPr algn="ctr"/>
            <a:r>
              <a:rPr lang="en-US" sz="2400" dirty="0">
                <a:solidFill>
                  <a:schemeClr val="bg1"/>
                </a:solidFill>
              </a:rPr>
              <a:t>C</a:t>
            </a:r>
            <a:endParaRPr lang="en-US" sz="2400" dirty="0"/>
          </a:p>
        </p:txBody>
      </p:sp>
    </p:spTree>
    <p:extLst>
      <p:ext uri="{BB962C8B-B14F-4D97-AF65-F5344CB8AC3E}">
        <p14:creationId xmlns:p14="http://schemas.microsoft.com/office/powerpoint/2010/main" val="3515253254"/>
      </p:ext>
    </p:extLst>
  </p:cSld>
  <p:clrMapOvr>
    <a:masterClrMapping/>
  </p:clrMapOvr>
  <p:transition>
    <p:wipe dir="d"/>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body" idx="1"/>
          </p:nvPr>
        </p:nvSpPr>
        <p:spPr>
          <a:xfrm>
            <a:off x="1137444" y="1447800"/>
            <a:ext cx="6869113" cy="4532313"/>
          </a:xfrm>
          <a:solidFill>
            <a:schemeClr val="bg1">
              <a:alpha val="0"/>
            </a:schemeClr>
          </a:solidFill>
        </p:spPr>
        <p:txBody>
          <a:bodyPr/>
          <a:lstStyle/>
          <a:p>
            <a:pPr eaLnBrk="1" hangingPunct="1">
              <a:defRPr/>
            </a:pPr>
            <a:r>
              <a:rPr lang="en-US" sz="3600" i="1" dirty="0">
                <a:latin typeface="Times New Roman" charset="0"/>
                <a:ea typeface="ＭＳ Ｐゴシック" charset="0"/>
              </a:rPr>
              <a:t>Go in peace. Share the Good News!</a:t>
            </a:r>
          </a:p>
          <a:p>
            <a:pPr eaLnBrk="1" hangingPunct="1">
              <a:defRPr/>
            </a:pPr>
            <a:r>
              <a:rPr lang="en-US" sz="3600" b="1" i="1" dirty="0">
                <a:latin typeface="Times New Roman" charset="0"/>
                <a:ea typeface="ＭＳ Ｐゴシック" charset="0"/>
              </a:rPr>
              <a:t>We will! Thanks be to God.</a:t>
            </a:r>
          </a:p>
          <a:p>
            <a:pPr eaLnBrk="1" hangingPunct="1">
              <a:defRPr/>
            </a:pPr>
            <a:endParaRPr lang="en-US" dirty="0">
              <a:latin typeface="Times New Roman" charset="0"/>
              <a:ea typeface="ＭＳ Ｐゴシック" charset="0"/>
            </a:endParaRPr>
          </a:p>
        </p:txBody>
      </p:sp>
      <p:sp>
        <p:nvSpPr>
          <p:cNvPr id="82945" name="Rectangle 3"/>
          <p:cNvSpPr>
            <a:spLocks noGrp="1" noChangeArrowheads="1"/>
          </p:cNvSpPr>
          <p:nvPr>
            <p:ph type="title"/>
          </p:nvPr>
        </p:nvSpPr>
        <p:spPr>
          <a:xfrm>
            <a:off x="304800" y="228600"/>
            <a:ext cx="8534400" cy="381000"/>
          </a:xfrm>
        </p:spPr>
        <p:txBody>
          <a:bodyPr/>
          <a:lstStyle/>
          <a:p>
            <a:pPr eaLnBrk="1" hangingPunct="1">
              <a:defRPr/>
            </a:pPr>
            <a:r>
              <a:rPr lang="en-US" dirty="0">
                <a:latin typeface="Arial" charset="0"/>
                <a:ea typeface="ＭＳ Ｐゴシック" charset="0"/>
              </a:rPr>
              <a:t>Sending Dialog</a:t>
            </a:r>
            <a:r>
              <a:rPr lang="x-none" dirty="0">
                <a:latin typeface="Arial" charset="0"/>
                <a:ea typeface="ＭＳ Ｐゴシック" charset="0"/>
              </a:rPr>
              <a:t>				</a:t>
            </a:r>
            <a:endParaRPr lang="en-US" dirty="0">
              <a:latin typeface="Arial" charset="0"/>
              <a:ea typeface="ＭＳ Ｐゴシック" charset="0"/>
            </a:endParaRPr>
          </a:p>
        </p:txBody>
      </p:sp>
      <p:sp>
        <p:nvSpPr>
          <p:cNvPr id="133123" name="Text Box 11"/>
          <p:cNvSpPr txBox="1">
            <a:spLocks noChangeArrowheads="1"/>
          </p:cNvSpPr>
          <p:nvPr/>
        </p:nvSpPr>
        <p:spPr bwMode="auto">
          <a:xfrm>
            <a:off x="1104900" y="4554298"/>
            <a:ext cx="6934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spcBef>
                <a:spcPct val="50000"/>
              </a:spcBef>
            </a:pPr>
            <a:r>
              <a:rPr lang="en-US" sz="1200" dirty="0">
                <a:solidFill>
                  <a:srgbClr val="000000"/>
                </a:solidFill>
                <a:latin typeface="Times New Roman" charset="0"/>
              </a:rPr>
              <a:t>Liturgy, songs and lyrics are reprinted with permission. Current copyright licenses held with CCLI, </a:t>
            </a:r>
            <a:r>
              <a:rPr lang="en-US" sz="1200" dirty="0" err="1">
                <a:solidFill>
                  <a:srgbClr val="000000"/>
                </a:solidFill>
                <a:latin typeface="Times New Roman" charset="0"/>
              </a:rPr>
              <a:t>OneLicense</a:t>
            </a:r>
            <a:r>
              <a:rPr lang="en-US" sz="1200" dirty="0">
                <a:solidFill>
                  <a:srgbClr val="000000"/>
                </a:solidFill>
                <a:latin typeface="Times New Roman" charset="0"/>
              </a:rPr>
              <a:t>, Licensing and Augsburg Fortress. Duplication in any form prohibited without permission or valid license from copyright administrator.</a:t>
            </a:r>
          </a:p>
        </p:txBody>
      </p:sp>
      <p:sp>
        <p:nvSpPr>
          <p:cNvPr id="133124" name="Rectangle 9"/>
          <p:cNvSpPr txBox="1">
            <a:spLocks noChangeArrowheads="1"/>
          </p:cNvSpPr>
          <p:nvPr/>
        </p:nvSpPr>
        <p:spPr bwMode="auto">
          <a:xfrm>
            <a:off x="228600" y="3352800"/>
            <a:ext cx="8686800" cy="1201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342900" indent="-342900">
              <a:defRPr sz="2000">
                <a:solidFill>
                  <a:schemeClr val="tx1"/>
                </a:solidFill>
                <a:latin typeface="Arial" charset="0"/>
                <a:ea typeface="ＭＳ Ｐゴシック" charset="0"/>
                <a:cs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ctr" eaLnBrk="1" hangingPunct="1">
              <a:spcBef>
                <a:spcPct val="20000"/>
              </a:spcBef>
            </a:pPr>
            <a:r>
              <a:rPr lang="en-US" sz="2400" i="1" dirty="0">
                <a:solidFill>
                  <a:srgbClr val="000000"/>
                </a:solidFill>
                <a:latin typeface="Times New Roman" charset="0"/>
                <a:ea typeface="Osaka" charset="0"/>
                <a:cs typeface="Osaka" charset="0"/>
              </a:rPr>
              <a:t>Special thanks to all who assisted during worship.</a:t>
            </a:r>
          </a:p>
          <a:p>
            <a:pPr algn="ctr" eaLnBrk="1" hangingPunct="1">
              <a:spcBef>
                <a:spcPct val="20000"/>
              </a:spcBef>
            </a:pPr>
            <a:endParaRPr lang="en-US" sz="900" i="1" dirty="0">
              <a:solidFill>
                <a:srgbClr val="000000"/>
              </a:solidFill>
              <a:latin typeface="Times New Roman" charset="0"/>
              <a:ea typeface="Osaka" charset="0"/>
              <a:cs typeface="Osaka" charset="0"/>
            </a:endParaRPr>
          </a:p>
          <a:p>
            <a:pPr algn="ctr" eaLnBrk="1" hangingPunct="1">
              <a:spcBef>
                <a:spcPct val="20000"/>
              </a:spcBef>
            </a:pPr>
            <a:r>
              <a:rPr lang="en-US" sz="2400" i="1" dirty="0">
                <a:solidFill>
                  <a:srgbClr val="000000"/>
                </a:solidFill>
                <a:latin typeface="Times New Roman" charset="0"/>
                <a:ea typeface="Osaka" charset="0"/>
                <a:cs typeface="Osaka" charset="0"/>
              </a:rPr>
              <a:t>Please join us for coffee and fellowship following this service.</a:t>
            </a:r>
          </a:p>
          <a:p>
            <a:pPr algn="ctr" eaLnBrk="1" hangingPunct="1">
              <a:spcBef>
                <a:spcPct val="20000"/>
              </a:spcBef>
            </a:pPr>
            <a:endParaRPr lang="en-US" sz="3200" dirty="0">
              <a:solidFill>
                <a:srgbClr val="000000"/>
              </a:solidFill>
              <a:latin typeface="Times New Roman" charset="0"/>
            </a:endParaRPr>
          </a:p>
        </p:txBody>
      </p:sp>
      <p:sp>
        <p:nvSpPr>
          <p:cNvPr id="2" name="TextBox 1"/>
          <p:cNvSpPr txBox="1"/>
          <p:nvPr/>
        </p:nvSpPr>
        <p:spPr>
          <a:xfrm>
            <a:off x="680243" y="1447800"/>
            <a:ext cx="457200" cy="461665"/>
          </a:xfrm>
          <a:prstGeom prst="rect">
            <a:avLst/>
          </a:prstGeom>
          <a:solidFill>
            <a:schemeClr val="accent6">
              <a:lumMod val="40000"/>
              <a:lumOff val="60000"/>
            </a:schemeClr>
          </a:solidFill>
        </p:spPr>
        <p:txBody>
          <a:bodyPr wrap="square" rtlCol="0">
            <a:spAutoFit/>
          </a:bodyPr>
          <a:lstStyle/>
          <a:p>
            <a:r>
              <a:rPr lang="en-US" b="1" dirty="0"/>
              <a:t>P</a:t>
            </a:r>
          </a:p>
        </p:txBody>
      </p:sp>
      <p:sp>
        <p:nvSpPr>
          <p:cNvPr id="4" name="TextBox 3"/>
          <p:cNvSpPr txBox="1"/>
          <p:nvPr/>
        </p:nvSpPr>
        <p:spPr>
          <a:xfrm>
            <a:off x="680243" y="2169467"/>
            <a:ext cx="457200" cy="461665"/>
          </a:xfrm>
          <a:prstGeom prst="rect">
            <a:avLst/>
          </a:prstGeom>
          <a:solidFill>
            <a:schemeClr val="accent6">
              <a:lumMod val="20000"/>
              <a:lumOff val="80000"/>
            </a:schemeClr>
          </a:solidFill>
        </p:spPr>
        <p:txBody>
          <a:bodyPr wrap="square" rtlCol="0">
            <a:spAutoFit/>
          </a:bodyPr>
          <a:lstStyle/>
          <a:p>
            <a:r>
              <a:rPr lang="en-US" b="1" dirty="0"/>
              <a:t>C</a:t>
            </a:r>
          </a:p>
        </p:txBody>
      </p:sp>
    </p:spTree>
    <p:extLst>
      <p:ext uri="{BB962C8B-B14F-4D97-AF65-F5344CB8AC3E}">
        <p14:creationId xmlns:p14="http://schemas.microsoft.com/office/powerpoint/2010/main" val="1879353411"/>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 y="0"/>
            <a:ext cx="9139237" cy="762000"/>
          </a:xfrm>
        </p:spPr>
        <p:txBody>
          <a:bodyPr/>
          <a:lstStyle/>
          <a:p>
            <a:r>
              <a:rPr lang="en-US" dirty="0"/>
              <a:t>Gathering Song		  		     </a:t>
            </a:r>
            <a:r>
              <a:rPr lang="en-US" dirty="0">
                <a:sym typeface="Wingdings"/>
              </a:rPr>
              <a:t>“Hallelujah Chorus”</a:t>
            </a:r>
            <a:endParaRPr lang="en-US" dirty="0"/>
          </a:p>
        </p:txBody>
      </p:sp>
      <p:sp>
        <p:nvSpPr>
          <p:cNvPr id="3" name="Rectangle 2">
            <a:extLst>
              <a:ext uri="{FF2B5EF4-FFF2-40B4-BE49-F238E27FC236}">
                <a16:creationId xmlns:a16="http://schemas.microsoft.com/office/drawing/2014/main" id="{4976BBA9-36D8-4DC5-A07C-15FFB7424675}"/>
              </a:ext>
            </a:extLst>
          </p:cNvPr>
          <p:cNvSpPr/>
          <p:nvPr/>
        </p:nvSpPr>
        <p:spPr>
          <a:xfrm>
            <a:off x="353367" y="1905000"/>
            <a:ext cx="8763000" cy="1384995"/>
          </a:xfrm>
          <a:prstGeom prst="rect">
            <a:avLst/>
          </a:prstGeom>
        </p:spPr>
        <p:txBody>
          <a:bodyPr wrap="square">
            <a:spAutoFit/>
          </a:bodyPr>
          <a:lstStyle/>
          <a:p>
            <a:pPr algn="ctr"/>
            <a:r>
              <a:rPr lang="en-US" sz="2800" b="1" dirty="0"/>
              <a:t>ALL: </a:t>
            </a:r>
            <a:endParaRPr lang="en-US" sz="2800" dirty="0"/>
          </a:p>
          <a:p>
            <a:pPr algn="ctr"/>
            <a:r>
              <a:rPr lang="en-US" sz="2800" b="1" dirty="0"/>
              <a:t>Hallelujah! hallelujah!</a:t>
            </a:r>
            <a:endParaRPr lang="en-US" sz="2800" dirty="0"/>
          </a:p>
          <a:p>
            <a:pPr algn="ctr"/>
            <a:r>
              <a:rPr lang="en-US" sz="2800" b="1" dirty="0"/>
              <a:t>Hallelujah, hallelujah, hallelujah!</a:t>
            </a:r>
            <a:endParaRPr lang="en-US" sz="2800" dirty="0"/>
          </a:p>
        </p:txBody>
      </p:sp>
      <p:sp>
        <p:nvSpPr>
          <p:cNvPr id="4" name="TextBox 3">
            <a:extLst>
              <a:ext uri="{FF2B5EF4-FFF2-40B4-BE49-F238E27FC236}">
                <a16:creationId xmlns:a16="http://schemas.microsoft.com/office/drawing/2014/main" id="{62649DA4-E9F0-4F49-A022-C0D91411E238}"/>
              </a:ext>
            </a:extLst>
          </p:cNvPr>
          <p:cNvSpPr txBox="1"/>
          <p:nvPr/>
        </p:nvSpPr>
        <p:spPr>
          <a:xfrm>
            <a:off x="228600" y="811071"/>
            <a:ext cx="8763000" cy="830997"/>
          </a:xfrm>
          <a:prstGeom prst="rect">
            <a:avLst/>
          </a:prstGeom>
          <a:noFill/>
        </p:spPr>
        <p:txBody>
          <a:bodyPr wrap="square" rtlCol="0">
            <a:spAutoFit/>
          </a:bodyPr>
          <a:lstStyle/>
          <a:p>
            <a:pPr algn="ctr"/>
            <a:r>
              <a:rPr lang="en-US" i="1" dirty="0"/>
              <a:t>All are invited to sing along, see your bulletin </a:t>
            </a:r>
          </a:p>
          <a:p>
            <a:pPr algn="ctr"/>
            <a:r>
              <a:rPr lang="en-US" i="1" dirty="0"/>
              <a:t>or follow along on the projection</a:t>
            </a:r>
          </a:p>
        </p:txBody>
      </p:sp>
    </p:spTree>
    <p:extLst>
      <p:ext uri="{BB962C8B-B14F-4D97-AF65-F5344CB8AC3E}">
        <p14:creationId xmlns:p14="http://schemas.microsoft.com/office/powerpoint/2010/main" val="4000093986"/>
      </p:ext>
    </p:extLst>
  </p:cSld>
  <p:clrMapOvr>
    <a:masterClrMapping/>
  </p:clrMapOvr>
  <p:transition>
    <p:wipe dir="d"/>
  </p:transition>
</p:sld>
</file>

<file path=ppt/theme/theme1.xml><?xml version="1.0" encoding="utf-8"?>
<a:theme xmlns:a="http://schemas.openxmlformats.org/drawingml/2006/main" name="Zacchaeus">
  <a:themeElements>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Zacchae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cchae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cchae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cchae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cchae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cchae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cchaeu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cchae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cchae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cchae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cchae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cchae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Templates:Zacchaeus.pot</Template>
  <TotalTime>38098</TotalTime>
  <Words>3440</Words>
  <Application>Microsoft Office PowerPoint</Application>
  <PresentationFormat>On-screen Show (4:3)</PresentationFormat>
  <Paragraphs>599</Paragraphs>
  <Slides>85</Slides>
  <Notes>78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85</vt:i4>
      </vt:variant>
    </vt:vector>
  </HeadingPairs>
  <TitlesOfParts>
    <vt:vector size="91" baseType="lpstr">
      <vt:lpstr>Arial</vt:lpstr>
      <vt:lpstr>Comic Sans MS</vt:lpstr>
      <vt:lpstr>Georgia</vt:lpstr>
      <vt:lpstr>Times New Roman</vt:lpstr>
      <vt:lpstr>Zacchaeus</vt:lpstr>
      <vt:lpstr>Custom Design</vt:lpstr>
      <vt:lpstr>Welcome    10:30am Service</vt:lpstr>
      <vt:lpstr>Community Announcements </vt:lpstr>
      <vt:lpstr>Sharing of the Peace</vt:lpstr>
      <vt:lpstr>Invocation and Call to Worship</vt:lpstr>
      <vt:lpstr>Invocation and Call to Worship</vt:lpstr>
      <vt:lpstr>Invocation and Call to Worship</vt:lpstr>
      <vt:lpstr>Invocation and Call to Worship</vt:lpstr>
      <vt:lpstr>Easter Call and Response</vt:lpstr>
      <vt:lpstr>Gathering Song           “Hallelujah Chorus”</vt:lpstr>
      <vt:lpstr>Gathering Song           “Hallelujah Chorus”</vt:lpstr>
      <vt:lpstr>Gathering Song           “Hallelujah Chorus”</vt:lpstr>
      <vt:lpstr>Gathering Song           “Hallelujah Chorus”</vt:lpstr>
      <vt:lpstr>Gathering Song           “Hallelujah Chorus”</vt:lpstr>
      <vt:lpstr>Gathering Song           “Hallelujah Chorus”</vt:lpstr>
      <vt:lpstr>Gathering Song           “Hallelujah Chorus”</vt:lpstr>
      <vt:lpstr>Gathering Song           “Hallelujah Chorus”</vt:lpstr>
      <vt:lpstr>Gathering Song           “Hallelujah Chorus”</vt:lpstr>
      <vt:lpstr>Easter Call and Response</vt:lpstr>
      <vt:lpstr>CONFESSION AND FORGIVENESS (p 94)</vt:lpstr>
      <vt:lpstr>CONFESSION AND FORGIVENESS (p 94)</vt:lpstr>
      <vt:lpstr>CONFESSION AND FORGIVENESS (p 94)</vt:lpstr>
      <vt:lpstr>CONFESSION AND FORGIVENESS (p 94)</vt:lpstr>
      <vt:lpstr>CONFESSION AND FORGIVENESS (p 94)</vt:lpstr>
      <vt:lpstr>Song of Praise:         “Christ is Risen, He is Risen Indeed”</vt:lpstr>
      <vt:lpstr>Song of Praise:         “Christ is Risen, He is Risen Indeed”</vt:lpstr>
      <vt:lpstr>Song of Praise:         “Christ is Risen, He is Risen Indeed”</vt:lpstr>
      <vt:lpstr>Song of Praise:         “Christ is Risen, He is Risen Indeed”</vt:lpstr>
      <vt:lpstr>Song of Praise:         “Christ is Risen, He is Risen Indeed”</vt:lpstr>
      <vt:lpstr>Song of Praise:         “Christ is Risen, He is Risen Indeed”</vt:lpstr>
      <vt:lpstr>Song of Praise:         “Christ is Risen, He is Risen Indeed”</vt:lpstr>
      <vt:lpstr>Song of Praise:         “Christ is Risen, He is Risen Indeed”</vt:lpstr>
      <vt:lpstr>Song of Praise:         “Christ is Risen, He is Risen Indeed”</vt:lpstr>
      <vt:lpstr>Prayer of the Day </vt:lpstr>
      <vt:lpstr>Reading:                         Psalm 118: 1-2, 14-24</vt:lpstr>
      <vt:lpstr>Reading:                         Psalm 118: 1-2, 14-24</vt:lpstr>
      <vt:lpstr>Reading:                         Psalm 118: 1-2, 14-24</vt:lpstr>
      <vt:lpstr>Reading:                         Psalm 118: 1-2, 14-24</vt:lpstr>
      <vt:lpstr>Reading:                         Psalm 118: 1-2, 14-24</vt:lpstr>
      <vt:lpstr>Reading:                         Psalm 118: 1-2, 14-24</vt:lpstr>
      <vt:lpstr>Gospel</vt:lpstr>
      <vt:lpstr>Gospel Reading:                                                John 20:1-18</vt:lpstr>
      <vt:lpstr>Gospel Reading:                                                John 20:1-18</vt:lpstr>
      <vt:lpstr>Gospel Reading:                                                John 20:1-18</vt:lpstr>
      <vt:lpstr>Gospel Reading:                                                John 20:1-18</vt:lpstr>
      <vt:lpstr>Gospel Reading:                                                John 20:1-18</vt:lpstr>
      <vt:lpstr>Gospel Reading:                                                John 20:1-18</vt:lpstr>
      <vt:lpstr>Gospel Reading   </vt:lpstr>
      <vt:lpstr>Children’s Message</vt:lpstr>
      <vt:lpstr>Resurrection and New Life</vt:lpstr>
      <vt:lpstr>Song Of The Day                                         “In Christ Alone”</vt:lpstr>
      <vt:lpstr>Song Of The Day                                         “In Christ Alone”</vt:lpstr>
      <vt:lpstr>Song Of The Day                                         “In Christ Alone”</vt:lpstr>
      <vt:lpstr>Song Of The Day                                         “In Christ Alone”</vt:lpstr>
      <vt:lpstr>Song Of The Day                                         “In Christ Alone”</vt:lpstr>
      <vt:lpstr>Song Of The Day                                         “In Christ Alone”</vt:lpstr>
      <vt:lpstr>Song Of The Day                                         “In Christ Alone”</vt:lpstr>
      <vt:lpstr>Song Of The Day                                         “In Christ Alone”</vt:lpstr>
      <vt:lpstr>Prayers of Intercession – Bidding Prayer</vt:lpstr>
      <vt:lpstr>Offertory                      </vt:lpstr>
      <vt:lpstr>Offering Prayer</vt:lpstr>
      <vt:lpstr>Words of Institution</vt:lpstr>
      <vt:lpstr>The Lord’s Prayer</vt:lpstr>
      <vt:lpstr>The Lord’s Prayer</vt:lpstr>
      <vt:lpstr>Communion Invitation</vt:lpstr>
      <vt:lpstr>Communion Song                             “Crown Him (Majesty)”</vt:lpstr>
      <vt:lpstr>Communion Song                             “Crown Him (Majesty)”</vt:lpstr>
      <vt:lpstr>Communion Song                             “Crown Him (Majesty)”</vt:lpstr>
      <vt:lpstr>Communion Song                             “Crown Him (Majesty)”</vt:lpstr>
      <vt:lpstr>Communion Song                             “Crown Him (Majesty)”</vt:lpstr>
      <vt:lpstr>Communion Song                             “Crown Him (Majesty)”</vt:lpstr>
      <vt:lpstr>Communion Song                             “Crown Him (Majesty)”</vt:lpstr>
      <vt:lpstr>Communion Song                             “Crown Him (Majesty)”</vt:lpstr>
      <vt:lpstr>Communion Song                             “Crown Him (Majesty)”</vt:lpstr>
      <vt:lpstr>Communion Blessing</vt:lpstr>
      <vt:lpstr>Communion Prayer</vt:lpstr>
      <vt:lpstr>Blessing of Congregation</vt:lpstr>
      <vt:lpstr>Sending Song                                “Christ the Lord is Risen Today (He is Not Dead)”</vt:lpstr>
      <vt:lpstr>Sending Song                                “Christ the Lord is Risen Today (He is Not Dead)”</vt:lpstr>
      <vt:lpstr>Sending Song                                “Christ the Lord is Risen Today (He is Not Dead)”</vt:lpstr>
      <vt:lpstr>Sending Song                                “Christ the Lord is Risen Today (He is Not Dead)”</vt:lpstr>
      <vt:lpstr>Sending Song                                “Christ the Lord is Risen Today (He is Not Dead)”</vt:lpstr>
      <vt:lpstr>Sending Song                                “Christ the Lord is Risen Today (He is Not Dead)”</vt:lpstr>
      <vt:lpstr>Sending Song                                “Christ the Lord is Risen Today (He is Not Dead)”</vt:lpstr>
      <vt:lpstr>Easter Call and Response</vt:lpstr>
      <vt:lpstr>Sending Dialog    </vt:lpstr>
    </vt:vector>
  </TitlesOfParts>
  <Company>Computer Graphics &amp;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Glen Cary Lutheran Church</dc:title>
  <dc:creator>JaneAnn Settergren</dc:creator>
  <cp:lastModifiedBy>Nielsen</cp:lastModifiedBy>
  <cp:revision>1682</cp:revision>
  <cp:lastPrinted>2019-01-09T15:51:48Z</cp:lastPrinted>
  <dcterms:created xsi:type="dcterms:W3CDTF">2007-11-01T21:58:48Z</dcterms:created>
  <dcterms:modified xsi:type="dcterms:W3CDTF">2019-04-17T19:07:20Z</dcterms:modified>
</cp:coreProperties>
</file>