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703" r:id="rId2"/>
  </p:sldMasterIdLst>
  <p:notesMasterIdLst>
    <p:notesMasterId r:id="rId67"/>
  </p:notesMasterIdLst>
  <p:handoutMasterIdLst>
    <p:handoutMasterId r:id="rId68"/>
  </p:handoutMasterIdLst>
  <p:sldIdLst>
    <p:sldId id="1286" r:id="rId3"/>
    <p:sldId id="1034" r:id="rId4"/>
    <p:sldId id="3817" r:id="rId5"/>
    <p:sldId id="4226" r:id="rId6"/>
    <p:sldId id="2824" r:id="rId7"/>
    <p:sldId id="2825" r:id="rId8"/>
    <p:sldId id="2826" r:id="rId9"/>
    <p:sldId id="2870" r:id="rId10"/>
    <p:sldId id="2827" r:id="rId11"/>
    <p:sldId id="2829" r:id="rId12"/>
    <p:sldId id="257" r:id="rId13"/>
    <p:sldId id="4227" r:id="rId14"/>
    <p:sldId id="4228" r:id="rId15"/>
    <p:sldId id="4229" r:id="rId16"/>
    <p:sldId id="4230" r:id="rId17"/>
    <p:sldId id="4232" r:id="rId18"/>
    <p:sldId id="4231" r:id="rId19"/>
    <p:sldId id="4233" r:id="rId20"/>
    <p:sldId id="3853" r:id="rId21"/>
    <p:sldId id="4157" r:id="rId22"/>
    <p:sldId id="2078" r:id="rId23"/>
    <p:sldId id="2106" r:id="rId24"/>
    <p:sldId id="2107" r:id="rId25"/>
    <p:sldId id="4158" r:id="rId26"/>
    <p:sldId id="4159" r:id="rId27"/>
    <p:sldId id="2110" r:id="rId28"/>
    <p:sldId id="1332" r:id="rId29"/>
    <p:sldId id="4123" r:id="rId30"/>
    <p:sldId id="4234" r:id="rId31"/>
    <p:sldId id="4235" r:id="rId32"/>
    <p:sldId id="4236" r:id="rId33"/>
    <p:sldId id="4237" r:id="rId34"/>
    <p:sldId id="3920" r:id="rId35"/>
    <p:sldId id="4205" r:id="rId36"/>
    <p:sldId id="4238" r:id="rId37"/>
    <p:sldId id="4239" r:id="rId38"/>
    <p:sldId id="4240" r:id="rId39"/>
    <p:sldId id="4241" r:id="rId40"/>
    <p:sldId id="2459" r:id="rId41"/>
    <p:sldId id="2460" r:id="rId42"/>
    <p:sldId id="2461" r:id="rId43"/>
    <p:sldId id="2462" r:id="rId44"/>
    <p:sldId id="2489" r:id="rId45"/>
    <p:sldId id="2446" r:id="rId46"/>
    <p:sldId id="1337" r:id="rId47"/>
    <p:sldId id="1422" r:id="rId48"/>
    <p:sldId id="1029" r:id="rId49"/>
    <p:sldId id="1030" r:id="rId50"/>
    <p:sldId id="1031" r:id="rId51"/>
    <p:sldId id="2692" r:id="rId52"/>
    <p:sldId id="4242" r:id="rId53"/>
    <p:sldId id="4243" r:id="rId54"/>
    <p:sldId id="4244" r:id="rId55"/>
    <p:sldId id="4245" r:id="rId56"/>
    <p:sldId id="4246" r:id="rId57"/>
    <p:sldId id="4247" r:id="rId58"/>
    <p:sldId id="1423" r:id="rId59"/>
    <p:sldId id="1049" r:id="rId60"/>
    <p:sldId id="1895" r:id="rId61"/>
    <p:sldId id="4076" r:id="rId62"/>
    <p:sldId id="4248" r:id="rId63"/>
    <p:sldId id="4249" r:id="rId64"/>
    <p:sldId id="4250" r:id="rId65"/>
    <p:sldId id="2389" r:id="rId66"/>
  </p:sldIdLst>
  <p:sldSz cx="9144000" cy="6858000" type="screen4x3"/>
  <p:notesSz cx="9296400" cy="7010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inNotes" initials="BRAI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380080"/>
    <a:srgbClr val="466C01"/>
    <a:srgbClr val="1A6C00"/>
    <a:srgbClr val="D2EDEF"/>
    <a:srgbClr val="ADCEEF"/>
    <a:srgbClr val="FFF7E3"/>
    <a:srgbClr val="FFEAED"/>
    <a:srgbClr val="DAC1CF"/>
    <a:srgbClr val="2900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86323" autoAdjust="0"/>
  </p:normalViewPr>
  <p:slideViewPr>
    <p:cSldViewPr>
      <p:cViewPr varScale="1">
        <p:scale>
          <a:sx n="100" d="100"/>
          <a:sy n="100" d="100"/>
        </p:scale>
        <p:origin x="1692" y="72"/>
      </p:cViewPr>
      <p:guideLst>
        <p:guide orient="horz" pos="2160"/>
        <p:guide pos="2880"/>
      </p:guideLst>
    </p:cSldViewPr>
  </p:slideViewPr>
  <p:outlineViewPr>
    <p:cViewPr>
      <p:scale>
        <a:sx n="33" d="100"/>
        <a:sy n="33" d="100"/>
      </p:scale>
      <p:origin x="0" y="0"/>
    </p:cViewPr>
  </p:outlineViewPr>
  <p:notesTextViewPr>
    <p:cViewPr>
      <p:scale>
        <a:sx n="202" d="100"/>
        <a:sy n="202" d="100"/>
      </p:scale>
      <p:origin x="0" y="0"/>
    </p:cViewPr>
  </p:notesTextViewPr>
  <p:sorterViewPr>
    <p:cViewPr>
      <p:scale>
        <a:sx n="137" d="100"/>
        <a:sy n="137" d="100"/>
      </p:scale>
      <p:origin x="0" y="0"/>
    </p:cViewPr>
  </p:sorterViewPr>
  <p:notesViewPr>
    <p:cSldViewPr>
      <p:cViewPr varScale="1">
        <p:scale>
          <a:sx n="85" d="100"/>
          <a:sy n="85" d="100"/>
        </p:scale>
        <p:origin x="3768" y="11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028440" cy="350520"/>
          </a:xfrm>
          <a:prstGeom prst="rect">
            <a:avLst/>
          </a:prstGeom>
        </p:spPr>
        <p:txBody>
          <a:bodyPr vert="horz" lIns="93744" tIns="46872" rIns="93744" bIns="46872" rtlCol="0"/>
          <a:lstStyle>
            <a:lvl1pPr algn="l">
              <a:defRPr sz="1200"/>
            </a:lvl1pPr>
          </a:lstStyle>
          <a:p>
            <a:endParaRPr lang="en-US"/>
          </a:p>
        </p:txBody>
      </p:sp>
      <p:sp>
        <p:nvSpPr>
          <p:cNvPr id="3" name="Date Placeholder 2"/>
          <p:cNvSpPr>
            <a:spLocks noGrp="1"/>
          </p:cNvSpPr>
          <p:nvPr>
            <p:ph type="dt" sz="quarter" idx="1"/>
          </p:nvPr>
        </p:nvSpPr>
        <p:spPr>
          <a:xfrm>
            <a:off x="5265811" y="3"/>
            <a:ext cx="4028440" cy="350520"/>
          </a:xfrm>
          <a:prstGeom prst="rect">
            <a:avLst/>
          </a:prstGeom>
        </p:spPr>
        <p:txBody>
          <a:bodyPr vert="horz" lIns="93744" tIns="46872" rIns="93744" bIns="46872" rtlCol="0"/>
          <a:lstStyle>
            <a:lvl1pPr algn="r">
              <a:defRPr sz="1200"/>
            </a:lvl1pPr>
          </a:lstStyle>
          <a:p>
            <a:fld id="{2C0583B6-BF4B-4667-98B8-75A31B328BA4}" type="datetime1">
              <a:rPr lang="en-US" smtClean="0"/>
              <a:t>7/19/2018</a:t>
            </a:fld>
            <a:endParaRPr lang="en-US"/>
          </a:p>
        </p:txBody>
      </p:sp>
      <p:sp>
        <p:nvSpPr>
          <p:cNvPr id="4" name="Footer Placeholder 3"/>
          <p:cNvSpPr>
            <a:spLocks noGrp="1"/>
          </p:cNvSpPr>
          <p:nvPr>
            <p:ph type="ftr" sz="quarter" idx="2"/>
          </p:nvPr>
        </p:nvSpPr>
        <p:spPr>
          <a:xfrm>
            <a:off x="3" y="6658664"/>
            <a:ext cx="4028440" cy="350520"/>
          </a:xfrm>
          <a:prstGeom prst="rect">
            <a:avLst/>
          </a:prstGeom>
        </p:spPr>
        <p:txBody>
          <a:bodyPr vert="horz" lIns="93744" tIns="46872" rIns="93744" bIns="46872" rtlCol="0" anchor="b"/>
          <a:lstStyle>
            <a:lvl1pPr algn="l">
              <a:defRPr sz="1200"/>
            </a:lvl1pPr>
          </a:lstStyle>
          <a:p>
            <a:endParaRPr lang="en-US"/>
          </a:p>
        </p:txBody>
      </p:sp>
      <p:sp>
        <p:nvSpPr>
          <p:cNvPr id="5" name="Slide Number Placeholder 4"/>
          <p:cNvSpPr>
            <a:spLocks noGrp="1"/>
          </p:cNvSpPr>
          <p:nvPr>
            <p:ph type="sldNum" sz="quarter" idx="3"/>
          </p:nvPr>
        </p:nvSpPr>
        <p:spPr>
          <a:xfrm>
            <a:off x="5265811" y="6658664"/>
            <a:ext cx="4028440" cy="350520"/>
          </a:xfrm>
          <a:prstGeom prst="rect">
            <a:avLst/>
          </a:prstGeom>
        </p:spPr>
        <p:txBody>
          <a:bodyPr vert="horz" lIns="93744" tIns="46872" rIns="93744" bIns="46872" rtlCol="0" anchor="b"/>
          <a:lstStyle>
            <a:lvl1pPr algn="r">
              <a:defRPr sz="1200"/>
            </a:lvl1pPr>
          </a:lstStyle>
          <a:p>
            <a:fld id="{8A85333D-E42E-8B4C-B87A-F7DDC9C6C8D7}" type="slidenum">
              <a:rPr lang="en-US" smtClean="0"/>
              <a:t>‹#›</a:t>
            </a:fld>
            <a:endParaRPr lang="en-US"/>
          </a:p>
        </p:txBody>
      </p:sp>
    </p:spTree>
    <p:extLst>
      <p:ext uri="{BB962C8B-B14F-4D97-AF65-F5344CB8AC3E}">
        <p14:creationId xmlns:p14="http://schemas.microsoft.com/office/powerpoint/2010/main" val="1189591606"/>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3"/>
            <a:ext cx="4028440" cy="3505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5" name="Rectangle 3"/>
          <p:cNvSpPr>
            <a:spLocks noGrp="1" noChangeArrowheads="1"/>
          </p:cNvSpPr>
          <p:nvPr>
            <p:ph type="dt" idx="1"/>
          </p:nvPr>
        </p:nvSpPr>
        <p:spPr bwMode="auto">
          <a:xfrm>
            <a:off x="5267960" y="3"/>
            <a:ext cx="4028440" cy="3505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lgn="r">
              <a:defRPr sz="1200">
                <a:latin typeface="Arial" charset="0"/>
                <a:ea typeface="ＭＳ Ｐゴシック" pitchFamily="80" charset="-128"/>
                <a:cs typeface="+mn-cs"/>
              </a:defRPr>
            </a:lvl1pPr>
          </a:lstStyle>
          <a:p>
            <a:pPr>
              <a:defRPr/>
            </a:pPr>
            <a:fld id="{772F089E-5663-4F8F-AC0B-70472FA79E1A}" type="datetime1">
              <a:rPr lang="en-US" smtClean="0"/>
              <a:t>7/19/2018</a:t>
            </a:fld>
            <a:endParaRPr lang="en-US"/>
          </a:p>
        </p:txBody>
      </p:sp>
      <p:sp>
        <p:nvSpPr>
          <p:cNvPr id="3076"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1239520" y="3329940"/>
            <a:ext cx="6817360" cy="315468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3" y="6659880"/>
            <a:ext cx="4028440" cy="3505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5267960" y="6659880"/>
            <a:ext cx="4028440" cy="3505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lgn="r">
              <a:defRPr sz="1200"/>
            </a:lvl1pPr>
          </a:lstStyle>
          <a:p>
            <a:pPr>
              <a:defRPr/>
            </a:pPr>
            <a:fld id="{7E5D46D3-80C3-EF44-BC3D-B34EC7CB464D}" type="slidenum">
              <a:rPr lang="en-US"/>
              <a:pPr>
                <a:defRPr/>
              </a:pPr>
              <a:t>‹#›</a:t>
            </a:fld>
            <a:endParaRPr lang="en-US"/>
          </a:p>
        </p:txBody>
      </p:sp>
    </p:spTree>
    <p:extLst>
      <p:ext uri="{BB962C8B-B14F-4D97-AF65-F5344CB8AC3E}">
        <p14:creationId xmlns:p14="http://schemas.microsoft.com/office/powerpoint/2010/main" val="3461270416"/>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6A7241A-1A8C-4BFF-919B-5A778A36A074}"/>
              </a:ext>
            </a:extLst>
          </p:cNvPr>
          <p:cNvSpPr>
            <a:spLocks noGrp="1"/>
          </p:cNvSpPr>
          <p:nvPr>
            <p:ph type="dt" idx="10"/>
          </p:nvPr>
        </p:nvSpPr>
        <p:spPr/>
        <p:txBody>
          <a:bodyPr/>
          <a:lstStyle/>
          <a:p>
            <a:pPr>
              <a:defRPr/>
            </a:pPr>
            <a:fld id="{94090F47-18AF-4903-9891-E4DE7E55400C}" type="datetime1">
              <a:rPr lang="en-US" smtClean="0"/>
              <a:t>7/19/2018</a:t>
            </a:fld>
            <a:endParaRPr lang="en-US"/>
          </a:p>
        </p:txBody>
      </p:sp>
    </p:spTree>
    <p:extLst>
      <p:ext uri="{BB962C8B-B14F-4D97-AF65-F5344CB8AC3E}">
        <p14:creationId xmlns:p14="http://schemas.microsoft.com/office/powerpoint/2010/main" val="2855553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859" indent="-285715">
              <a:defRPr sz="2000">
                <a:solidFill>
                  <a:schemeClr val="tx1"/>
                </a:solidFill>
                <a:latin typeface="Arial" charset="0"/>
                <a:ea typeface="ＭＳ Ｐゴシック" charset="0"/>
              </a:defRPr>
            </a:lvl2pPr>
            <a:lvl3pPr marL="1142860" indent="-228572">
              <a:defRPr sz="2000">
                <a:solidFill>
                  <a:schemeClr val="tx1"/>
                </a:solidFill>
                <a:latin typeface="Arial" charset="0"/>
                <a:ea typeface="ＭＳ Ｐゴシック" charset="0"/>
              </a:defRPr>
            </a:lvl3pPr>
            <a:lvl4pPr marL="1600004" indent="-228572">
              <a:defRPr sz="2000">
                <a:solidFill>
                  <a:schemeClr val="tx1"/>
                </a:solidFill>
                <a:latin typeface="Arial" charset="0"/>
                <a:ea typeface="ＭＳ Ｐゴシック" charset="0"/>
              </a:defRPr>
            </a:lvl4pPr>
            <a:lvl5pPr marL="2057148" indent="-228572">
              <a:defRPr sz="2000">
                <a:solidFill>
                  <a:schemeClr val="tx1"/>
                </a:solidFill>
                <a:latin typeface="Arial" charset="0"/>
                <a:ea typeface="ＭＳ Ｐゴシック" charset="0"/>
              </a:defRPr>
            </a:lvl5pPr>
            <a:lvl6pPr marL="2514292" indent="-228572" eaLnBrk="0" fontAlgn="base" hangingPunct="0">
              <a:spcBef>
                <a:spcPct val="0"/>
              </a:spcBef>
              <a:spcAft>
                <a:spcPct val="0"/>
              </a:spcAft>
              <a:defRPr sz="2000">
                <a:solidFill>
                  <a:schemeClr val="tx1"/>
                </a:solidFill>
                <a:latin typeface="Arial" charset="0"/>
                <a:ea typeface="ＭＳ Ｐゴシック" charset="0"/>
              </a:defRPr>
            </a:lvl6pPr>
            <a:lvl7pPr marL="2971436" indent="-228572" eaLnBrk="0" fontAlgn="base" hangingPunct="0">
              <a:spcBef>
                <a:spcPct val="0"/>
              </a:spcBef>
              <a:spcAft>
                <a:spcPct val="0"/>
              </a:spcAft>
              <a:defRPr sz="2000">
                <a:solidFill>
                  <a:schemeClr val="tx1"/>
                </a:solidFill>
                <a:latin typeface="Arial" charset="0"/>
                <a:ea typeface="ＭＳ Ｐゴシック" charset="0"/>
              </a:defRPr>
            </a:lvl7pPr>
            <a:lvl8pPr marL="3428580" indent="-228572" eaLnBrk="0" fontAlgn="base" hangingPunct="0">
              <a:spcBef>
                <a:spcPct val="0"/>
              </a:spcBef>
              <a:spcAft>
                <a:spcPct val="0"/>
              </a:spcAft>
              <a:defRPr sz="2000">
                <a:solidFill>
                  <a:schemeClr val="tx1"/>
                </a:solidFill>
                <a:latin typeface="Arial" charset="0"/>
                <a:ea typeface="ＭＳ Ｐゴシック" charset="0"/>
              </a:defRPr>
            </a:lvl8pPr>
            <a:lvl9pPr marL="3885724" indent="-228572" eaLnBrk="0" fontAlgn="base" hangingPunct="0">
              <a:spcBef>
                <a:spcPct val="0"/>
              </a:spcBef>
              <a:spcAft>
                <a:spcPct val="0"/>
              </a:spcAft>
              <a:defRPr sz="2000">
                <a:solidFill>
                  <a:schemeClr val="tx1"/>
                </a:solidFill>
                <a:latin typeface="Arial" charset="0"/>
                <a:ea typeface="ＭＳ Ｐゴシック" charset="0"/>
              </a:defRPr>
            </a:lvl9pPr>
          </a:lstStyle>
          <a:p>
            <a:fld id="{FB22C430-7A7B-CC4B-A3C0-08C082DA4600}" type="slidenum">
              <a:rPr lang="en-US" sz="1200"/>
              <a:pPr/>
              <a:t>13</a:t>
            </a:fld>
            <a:endParaRPr lang="en-US" sz="1200"/>
          </a:p>
        </p:txBody>
      </p:sp>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695444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859" indent="-285715">
              <a:defRPr sz="2000">
                <a:solidFill>
                  <a:schemeClr val="tx1"/>
                </a:solidFill>
                <a:latin typeface="Arial" charset="0"/>
                <a:ea typeface="ＭＳ Ｐゴシック" charset="0"/>
              </a:defRPr>
            </a:lvl2pPr>
            <a:lvl3pPr marL="1142860" indent="-228572">
              <a:defRPr sz="2000">
                <a:solidFill>
                  <a:schemeClr val="tx1"/>
                </a:solidFill>
                <a:latin typeface="Arial" charset="0"/>
                <a:ea typeface="ＭＳ Ｐゴシック" charset="0"/>
              </a:defRPr>
            </a:lvl3pPr>
            <a:lvl4pPr marL="1600004" indent="-228572">
              <a:defRPr sz="2000">
                <a:solidFill>
                  <a:schemeClr val="tx1"/>
                </a:solidFill>
                <a:latin typeface="Arial" charset="0"/>
                <a:ea typeface="ＭＳ Ｐゴシック" charset="0"/>
              </a:defRPr>
            </a:lvl4pPr>
            <a:lvl5pPr marL="2057148" indent="-228572">
              <a:defRPr sz="2000">
                <a:solidFill>
                  <a:schemeClr val="tx1"/>
                </a:solidFill>
                <a:latin typeface="Arial" charset="0"/>
                <a:ea typeface="ＭＳ Ｐゴシック" charset="0"/>
              </a:defRPr>
            </a:lvl5pPr>
            <a:lvl6pPr marL="2514292" indent="-228572" eaLnBrk="0" fontAlgn="base" hangingPunct="0">
              <a:spcBef>
                <a:spcPct val="0"/>
              </a:spcBef>
              <a:spcAft>
                <a:spcPct val="0"/>
              </a:spcAft>
              <a:defRPr sz="2000">
                <a:solidFill>
                  <a:schemeClr val="tx1"/>
                </a:solidFill>
                <a:latin typeface="Arial" charset="0"/>
                <a:ea typeface="ＭＳ Ｐゴシック" charset="0"/>
              </a:defRPr>
            </a:lvl6pPr>
            <a:lvl7pPr marL="2971436" indent="-228572" eaLnBrk="0" fontAlgn="base" hangingPunct="0">
              <a:spcBef>
                <a:spcPct val="0"/>
              </a:spcBef>
              <a:spcAft>
                <a:spcPct val="0"/>
              </a:spcAft>
              <a:defRPr sz="2000">
                <a:solidFill>
                  <a:schemeClr val="tx1"/>
                </a:solidFill>
                <a:latin typeface="Arial" charset="0"/>
                <a:ea typeface="ＭＳ Ｐゴシック" charset="0"/>
              </a:defRPr>
            </a:lvl7pPr>
            <a:lvl8pPr marL="3428580" indent="-228572" eaLnBrk="0" fontAlgn="base" hangingPunct="0">
              <a:spcBef>
                <a:spcPct val="0"/>
              </a:spcBef>
              <a:spcAft>
                <a:spcPct val="0"/>
              </a:spcAft>
              <a:defRPr sz="2000">
                <a:solidFill>
                  <a:schemeClr val="tx1"/>
                </a:solidFill>
                <a:latin typeface="Arial" charset="0"/>
                <a:ea typeface="ＭＳ Ｐゴシック" charset="0"/>
              </a:defRPr>
            </a:lvl8pPr>
            <a:lvl9pPr marL="3885724" indent="-228572" eaLnBrk="0" fontAlgn="base" hangingPunct="0">
              <a:spcBef>
                <a:spcPct val="0"/>
              </a:spcBef>
              <a:spcAft>
                <a:spcPct val="0"/>
              </a:spcAft>
              <a:defRPr sz="2000">
                <a:solidFill>
                  <a:schemeClr val="tx1"/>
                </a:solidFill>
                <a:latin typeface="Arial" charset="0"/>
                <a:ea typeface="ＭＳ Ｐゴシック" charset="0"/>
              </a:defRPr>
            </a:lvl9pPr>
          </a:lstStyle>
          <a:p>
            <a:fld id="{FB22C430-7A7B-CC4B-A3C0-08C082DA4600}" type="slidenum">
              <a:rPr lang="en-US" sz="1200"/>
              <a:pPr/>
              <a:t>14</a:t>
            </a:fld>
            <a:endParaRPr lang="en-US" sz="1200"/>
          </a:p>
        </p:txBody>
      </p:sp>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08236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859" indent="-285715">
              <a:defRPr sz="2000">
                <a:solidFill>
                  <a:schemeClr val="tx1"/>
                </a:solidFill>
                <a:latin typeface="Arial" charset="0"/>
                <a:ea typeface="ＭＳ Ｐゴシック" charset="0"/>
              </a:defRPr>
            </a:lvl2pPr>
            <a:lvl3pPr marL="1142860" indent="-228572">
              <a:defRPr sz="2000">
                <a:solidFill>
                  <a:schemeClr val="tx1"/>
                </a:solidFill>
                <a:latin typeface="Arial" charset="0"/>
                <a:ea typeface="ＭＳ Ｐゴシック" charset="0"/>
              </a:defRPr>
            </a:lvl3pPr>
            <a:lvl4pPr marL="1600004" indent="-228572">
              <a:defRPr sz="2000">
                <a:solidFill>
                  <a:schemeClr val="tx1"/>
                </a:solidFill>
                <a:latin typeface="Arial" charset="0"/>
                <a:ea typeface="ＭＳ Ｐゴシック" charset="0"/>
              </a:defRPr>
            </a:lvl4pPr>
            <a:lvl5pPr marL="2057148" indent="-228572">
              <a:defRPr sz="2000">
                <a:solidFill>
                  <a:schemeClr val="tx1"/>
                </a:solidFill>
                <a:latin typeface="Arial" charset="0"/>
                <a:ea typeface="ＭＳ Ｐゴシック" charset="0"/>
              </a:defRPr>
            </a:lvl5pPr>
            <a:lvl6pPr marL="2514292" indent="-228572" eaLnBrk="0" fontAlgn="base" hangingPunct="0">
              <a:spcBef>
                <a:spcPct val="0"/>
              </a:spcBef>
              <a:spcAft>
                <a:spcPct val="0"/>
              </a:spcAft>
              <a:defRPr sz="2000">
                <a:solidFill>
                  <a:schemeClr val="tx1"/>
                </a:solidFill>
                <a:latin typeface="Arial" charset="0"/>
                <a:ea typeface="ＭＳ Ｐゴシック" charset="0"/>
              </a:defRPr>
            </a:lvl6pPr>
            <a:lvl7pPr marL="2971436" indent="-228572" eaLnBrk="0" fontAlgn="base" hangingPunct="0">
              <a:spcBef>
                <a:spcPct val="0"/>
              </a:spcBef>
              <a:spcAft>
                <a:spcPct val="0"/>
              </a:spcAft>
              <a:defRPr sz="2000">
                <a:solidFill>
                  <a:schemeClr val="tx1"/>
                </a:solidFill>
                <a:latin typeface="Arial" charset="0"/>
                <a:ea typeface="ＭＳ Ｐゴシック" charset="0"/>
              </a:defRPr>
            </a:lvl7pPr>
            <a:lvl8pPr marL="3428580" indent="-228572" eaLnBrk="0" fontAlgn="base" hangingPunct="0">
              <a:spcBef>
                <a:spcPct val="0"/>
              </a:spcBef>
              <a:spcAft>
                <a:spcPct val="0"/>
              </a:spcAft>
              <a:defRPr sz="2000">
                <a:solidFill>
                  <a:schemeClr val="tx1"/>
                </a:solidFill>
                <a:latin typeface="Arial" charset="0"/>
                <a:ea typeface="ＭＳ Ｐゴシック" charset="0"/>
              </a:defRPr>
            </a:lvl8pPr>
            <a:lvl9pPr marL="3885724" indent="-228572" eaLnBrk="0" fontAlgn="base" hangingPunct="0">
              <a:spcBef>
                <a:spcPct val="0"/>
              </a:spcBef>
              <a:spcAft>
                <a:spcPct val="0"/>
              </a:spcAft>
              <a:defRPr sz="2000">
                <a:solidFill>
                  <a:schemeClr val="tx1"/>
                </a:solidFill>
                <a:latin typeface="Arial" charset="0"/>
                <a:ea typeface="ＭＳ Ｐゴシック" charset="0"/>
              </a:defRPr>
            </a:lvl9pPr>
          </a:lstStyle>
          <a:p>
            <a:fld id="{FB22C430-7A7B-CC4B-A3C0-08C082DA4600}" type="slidenum">
              <a:rPr lang="en-US" sz="1200"/>
              <a:pPr/>
              <a:t>15</a:t>
            </a:fld>
            <a:endParaRPr lang="en-US" sz="1200"/>
          </a:p>
        </p:txBody>
      </p:sp>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434932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859" indent="-285715">
              <a:defRPr sz="2000">
                <a:solidFill>
                  <a:schemeClr val="tx1"/>
                </a:solidFill>
                <a:latin typeface="Arial" charset="0"/>
                <a:ea typeface="ＭＳ Ｐゴシック" charset="0"/>
              </a:defRPr>
            </a:lvl2pPr>
            <a:lvl3pPr marL="1142860" indent="-228572">
              <a:defRPr sz="2000">
                <a:solidFill>
                  <a:schemeClr val="tx1"/>
                </a:solidFill>
                <a:latin typeface="Arial" charset="0"/>
                <a:ea typeface="ＭＳ Ｐゴシック" charset="0"/>
              </a:defRPr>
            </a:lvl3pPr>
            <a:lvl4pPr marL="1600004" indent="-228572">
              <a:defRPr sz="2000">
                <a:solidFill>
                  <a:schemeClr val="tx1"/>
                </a:solidFill>
                <a:latin typeface="Arial" charset="0"/>
                <a:ea typeface="ＭＳ Ｐゴシック" charset="0"/>
              </a:defRPr>
            </a:lvl4pPr>
            <a:lvl5pPr marL="2057148" indent="-228572">
              <a:defRPr sz="2000">
                <a:solidFill>
                  <a:schemeClr val="tx1"/>
                </a:solidFill>
                <a:latin typeface="Arial" charset="0"/>
                <a:ea typeface="ＭＳ Ｐゴシック" charset="0"/>
              </a:defRPr>
            </a:lvl5pPr>
            <a:lvl6pPr marL="2514292" indent="-228572" eaLnBrk="0" fontAlgn="base" hangingPunct="0">
              <a:spcBef>
                <a:spcPct val="0"/>
              </a:spcBef>
              <a:spcAft>
                <a:spcPct val="0"/>
              </a:spcAft>
              <a:defRPr sz="2000">
                <a:solidFill>
                  <a:schemeClr val="tx1"/>
                </a:solidFill>
                <a:latin typeface="Arial" charset="0"/>
                <a:ea typeface="ＭＳ Ｐゴシック" charset="0"/>
              </a:defRPr>
            </a:lvl6pPr>
            <a:lvl7pPr marL="2971436" indent="-228572" eaLnBrk="0" fontAlgn="base" hangingPunct="0">
              <a:spcBef>
                <a:spcPct val="0"/>
              </a:spcBef>
              <a:spcAft>
                <a:spcPct val="0"/>
              </a:spcAft>
              <a:defRPr sz="2000">
                <a:solidFill>
                  <a:schemeClr val="tx1"/>
                </a:solidFill>
                <a:latin typeface="Arial" charset="0"/>
                <a:ea typeface="ＭＳ Ｐゴシック" charset="0"/>
              </a:defRPr>
            </a:lvl7pPr>
            <a:lvl8pPr marL="3428580" indent="-228572" eaLnBrk="0" fontAlgn="base" hangingPunct="0">
              <a:spcBef>
                <a:spcPct val="0"/>
              </a:spcBef>
              <a:spcAft>
                <a:spcPct val="0"/>
              </a:spcAft>
              <a:defRPr sz="2000">
                <a:solidFill>
                  <a:schemeClr val="tx1"/>
                </a:solidFill>
                <a:latin typeface="Arial" charset="0"/>
                <a:ea typeface="ＭＳ Ｐゴシック" charset="0"/>
              </a:defRPr>
            </a:lvl8pPr>
            <a:lvl9pPr marL="3885724" indent="-228572" eaLnBrk="0" fontAlgn="base" hangingPunct="0">
              <a:spcBef>
                <a:spcPct val="0"/>
              </a:spcBef>
              <a:spcAft>
                <a:spcPct val="0"/>
              </a:spcAft>
              <a:defRPr sz="2000">
                <a:solidFill>
                  <a:schemeClr val="tx1"/>
                </a:solidFill>
                <a:latin typeface="Arial" charset="0"/>
                <a:ea typeface="ＭＳ Ｐゴシック" charset="0"/>
              </a:defRPr>
            </a:lvl9pPr>
          </a:lstStyle>
          <a:p>
            <a:fld id="{FB22C430-7A7B-CC4B-A3C0-08C082DA4600}" type="slidenum">
              <a:rPr lang="en-US" sz="1200"/>
              <a:pPr/>
              <a:t>16</a:t>
            </a:fld>
            <a:endParaRPr lang="en-US" sz="1200"/>
          </a:p>
        </p:txBody>
      </p:sp>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090546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859" indent="-285715">
              <a:defRPr sz="2000">
                <a:solidFill>
                  <a:schemeClr val="tx1"/>
                </a:solidFill>
                <a:latin typeface="Arial" charset="0"/>
                <a:ea typeface="ＭＳ Ｐゴシック" charset="0"/>
              </a:defRPr>
            </a:lvl2pPr>
            <a:lvl3pPr marL="1142860" indent="-228572">
              <a:defRPr sz="2000">
                <a:solidFill>
                  <a:schemeClr val="tx1"/>
                </a:solidFill>
                <a:latin typeface="Arial" charset="0"/>
                <a:ea typeface="ＭＳ Ｐゴシック" charset="0"/>
              </a:defRPr>
            </a:lvl3pPr>
            <a:lvl4pPr marL="1600004" indent="-228572">
              <a:defRPr sz="2000">
                <a:solidFill>
                  <a:schemeClr val="tx1"/>
                </a:solidFill>
                <a:latin typeface="Arial" charset="0"/>
                <a:ea typeface="ＭＳ Ｐゴシック" charset="0"/>
              </a:defRPr>
            </a:lvl4pPr>
            <a:lvl5pPr marL="2057148" indent="-228572">
              <a:defRPr sz="2000">
                <a:solidFill>
                  <a:schemeClr val="tx1"/>
                </a:solidFill>
                <a:latin typeface="Arial" charset="0"/>
                <a:ea typeface="ＭＳ Ｐゴシック" charset="0"/>
              </a:defRPr>
            </a:lvl5pPr>
            <a:lvl6pPr marL="2514292" indent="-228572" eaLnBrk="0" fontAlgn="base" hangingPunct="0">
              <a:spcBef>
                <a:spcPct val="0"/>
              </a:spcBef>
              <a:spcAft>
                <a:spcPct val="0"/>
              </a:spcAft>
              <a:defRPr sz="2000">
                <a:solidFill>
                  <a:schemeClr val="tx1"/>
                </a:solidFill>
                <a:latin typeface="Arial" charset="0"/>
                <a:ea typeface="ＭＳ Ｐゴシック" charset="0"/>
              </a:defRPr>
            </a:lvl6pPr>
            <a:lvl7pPr marL="2971436" indent="-228572" eaLnBrk="0" fontAlgn="base" hangingPunct="0">
              <a:spcBef>
                <a:spcPct val="0"/>
              </a:spcBef>
              <a:spcAft>
                <a:spcPct val="0"/>
              </a:spcAft>
              <a:defRPr sz="2000">
                <a:solidFill>
                  <a:schemeClr val="tx1"/>
                </a:solidFill>
                <a:latin typeface="Arial" charset="0"/>
                <a:ea typeface="ＭＳ Ｐゴシック" charset="0"/>
              </a:defRPr>
            </a:lvl7pPr>
            <a:lvl8pPr marL="3428580" indent="-228572" eaLnBrk="0" fontAlgn="base" hangingPunct="0">
              <a:spcBef>
                <a:spcPct val="0"/>
              </a:spcBef>
              <a:spcAft>
                <a:spcPct val="0"/>
              </a:spcAft>
              <a:defRPr sz="2000">
                <a:solidFill>
                  <a:schemeClr val="tx1"/>
                </a:solidFill>
                <a:latin typeface="Arial" charset="0"/>
                <a:ea typeface="ＭＳ Ｐゴシック" charset="0"/>
              </a:defRPr>
            </a:lvl8pPr>
            <a:lvl9pPr marL="3885724" indent="-228572" eaLnBrk="0" fontAlgn="base" hangingPunct="0">
              <a:spcBef>
                <a:spcPct val="0"/>
              </a:spcBef>
              <a:spcAft>
                <a:spcPct val="0"/>
              </a:spcAft>
              <a:defRPr sz="2000">
                <a:solidFill>
                  <a:schemeClr val="tx1"/>
                </a:solidFill>
                <a:latin typeface="Arial" charset="0"/>
                <a:ea typeface="ＭＳ Ｐゴシック" charset="0"/>
              </a:defRPr>
            </a:lvl9pPr>
          </a:lstStyle>
          <a:p>
            <a:fld id="{FB22C430-7A7B-CC4B-A3C0-08C082DA4600}" type="slidenum">
              <a:rPr lang="en-US" sz="1200"/>
              <a:pPr/>
              <a:t>17</a:t>
            </a:fld>
            <a:endParaRPr lang="en-US" sz="1200"/>
          </a:p>
        </p:txBody>
      </p:sp>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486759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5DED780-26F7-4551-8BD2-5003F662E872}"/>
              </a:ext>
            </a:extLst>
          </p:cNvPr>
          <p:cNvSpPr>
            <a:spLocks noGrp="1"/>
          </p:cNvSpPr>
          <p:nvPr>
            <p:ph type="dt" idx="10"/>
          </p:nvPr>
        </p:nvSpPr>
        <p:spPr/>
        <p:txBody>
          <a:bodyPr/>
          <a:lstStyle/>
          <a:p>
            <a:pPr>
              <a:defRPr/>
            </a:pPr>
            <a:fld id="{AE7E0CFA-AF9D-4EA1-B9FC-A4847AF5C24F}" type="datetime1">
              <a:rPr lang="en-US" smtClean="0"/>
              <a:t>7/19/2018</a:t>
            </a:fld>
            <a:endParaRPr lang="en-US"/>
          </a:p>
        </p:txBody>
      </p:sp>
    </p:spTree>
    <p:extLst>
      <p:ext uri="{BB962C8B-B14F-4D97-AF65-F5344CB8AC3E}">
        <p14:creationId xmlns:p14="http://schemas.microsoft.com/office/powerpoint/2010/main" val="4150836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5DED780-26F7-4551-8BD2-5003F662E872}"/>
              </a:ext>
            </a:extLst>
          </p:cNvPr>
          <p:cNvSpPr>
            <a:spLocks noGrp="1"/>
          </p:cNvSpPr>
          <p:nvPr>
            <p:ph type="dt" idx="10"/>
          </p:nvPr>
        </p:nvSpPr>
        <p:spPr/>
        <p:txBody>
          <a:bodyPr/>
          <a:lstStyle/>
          <a:p>
            <a:pPr>
              <a:defRPr/>
            </a:pPr>
            <a:fld id="{AE7E0CFA-AF9D-4EA1-B9FC-A4847AF5C24F}" type="datetime1">
              <a:rPr lang="en-US" smtClean="0"/>
              <a:t>7/19/2018</a:t>
            </a:fld>
            <a:endParaRPr lang="en-US"/>
          </a:p>
        </p:txBody>
      </p:sp>
    </p:spTree>
    <p:extLst>
      <p:ext uri="{BB962C8B-B14F-4D97-AF65-F5344CB8AC3E}">
        <p14:creationId xmlns:p14="http://schemas.microsoft.com/office/powerpoint/2010/main" val="2968969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89E85C47-5491-4988-95A6-DC118AC3FBEC}"/>
              </a:ext>
            </a:extLst>
          </p:cNvPr>
          <p:cNvSpPr>
            <a:spLocks noGrp="1"/>
          </p:cNvSpPr>
          <p:nvPr>
            <p:ph type="dt" idx="10"/>
          </p:nvPr>
        </p:nvSpPr>
        <p:spPr/>
        <p:txBody>
          <a:bodyPr/>
          <a:lstStyle/>
          <a:p>
            <a:pPr>
              <a:defRPr/>
            </a:pPr>
            <a:fld id="{15CE1970-BFE8-4639-A525-6F0ED2D06ABD}" type="datetime1">
              <a:rPr lang="en-US" smtClean="0"/>
              <a:t>7/19/2018</a:t>
            </a:fld>
            <a:endParaRPr lang="en-US"/>
          </a:p>
        </p:txBody>
      </p:sp>
    </p:spTree>
    <p:extLst>
      <p:ext uri="{BB962C8B-B14F-4D97-AF65-F5344CB8AC3E}">
        <p14:creationId xmlns:p14="http://schemas.microsoft.com/office/powerpoint/2010/main" val="1609451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64161A3E-297D-47A7-B723-3586696B190A}"/>
              </a:ext>
            </a:extLst>
          </p:cNvPr>
          <p:cNvSpPr>
            <a:spLocks noGrp="1"/>
          </p:cNvSpPr>
          <p:nvPr>
            <p:ph type="dt" idx="10"/>
          </p:nvPr>
        </p:nvSpPr>
        <p:spPr/>
        <p:txBody>
          <a:bodyPr/>
          <a:lstStyle/>
          <a:p>
            <a:pPr>
              <a:defRPr/>
            </a:pPr>
            <a:fld id="{7797A3CA-F40A-4E4A-A5E4-B10C0EF63B53}" type="datetime1">
              <a:rPr lang="en-US" smtClean="0"/>
              <a:t>7/19/2018</a:t>
            </a:fld>
            <a:endParaRPr lang="en-US"/>
          </a:p>
        </p:txBody>
      </p:sp>
    </p:spTree>
    <p:extLst>
      <p:ext uri="{BB962C8B-B14F-4D97-AF65-F5344CB8AC3E}">
        <p14:creationId xmlns:p14="http://schemas.microsoft.com/office/powerpoint/2010/main" val="2472904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7/19/2018</a:t>
            </a:fld>
            <a:endParaRPr lang="en-US"/>
          </a:p>
        </p:txBody>
      </p:sp>
    </p:spTree>
    <p:extLst>
      <p:ext uri="{BB962C8B-B14F-4D97-AF65-F5344CB8AC3E}">
        <p14:creationId xmlns:p14="http://schemas.microsoft.com/office/powerpoint/2010/main" val="140840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A77C79B-D096-4D16-804E-7F8CE51B8284}"/>
              </a:ext>
            </a:extLst>
          </p:cNvPr>
          <p:cNvSpPr>
            <a:spLocks noGrp="1"/>
          </p:cNvSpPr>
          <p:nvPr>
            <p:ph type="dt" idx="10"/>
          </p:nvPr>
        </p:nvSpPr>
        <p:spPr/>
        <p:txBody>
          <a:bodyPr/>
          <a:lstStyle/>
          <a:p>
            <a:pPr>
              <a:defRPr/>
            </a:pPr>
            <a:fld id="{3B0BAD53-AC00-47FB-8644-BAEFCB8252E7}" type="datetime1">
              <a:rPr lang="en-US" smtClean="0"/>
              <a:t>7/19/2018</a:t>
            </a:fld>
            <a:endParaRPr lang="en-US"/>
          </a:p>
        </p:txBody>
      </p:sp>
    </p:spTree>
    <p:extLst>
      <p:ext uri="{BB962C8B-B14F-4D97-AF65-F5344CB8AC3E}">
        <p14:creationId xmlns:p14="http://schemas.microsoft.com/office/powerpoint/2010/main" val="13108896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7/19/2018</a:t>
            </a:fld>
            <a:endParaRPr lang="en-US"/>
          </a:p>
        </p:txBody>
      </p:sp>
    </p:spTree>
    <p:extLst>
      <p:ext uri="{BB962C8B-B14F-4D97-AF65-F5344CB8AC3E}">
        <p14:creationId xmlns:p14="http://schemas.microsoft.com/office/powerpoint/2010/main" val="800646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7/19/2018</a:t>
            </a:fld>
            <a:endParaRPr lang="en-US"/>
          </a:p>
        </p:txBody>
      </p:sp>
    </p:spTree>
    <p:extLst>
      <p:ext uri="{BB962C8B-B14F-4D97-AF65-F5344CB8AC3E}">
        <p14:creationId xmlns:p14="http://schemas.microsoft.com/office/powerpoint/2010/main" val="2438677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B3661939-CF99-4BC1-8F0A-950270547D7E}"/>
              </a:ext>
            </a:extLst>
          </p:cNvPr>
          <p:cNvSpPr>
            <a:spLocks noGrp="1"/>
          </p:cNvSpPr>
          <p:nvPr>
            <p:ph type="dt" idx="10"/>
          </p:nvPr>
        </p:nvSpPr>
        <p:spPr/>
        <p:txBody>
          <a:bodyPr/>
          <a:lstStyle/>
          <a:p>
            <a:pPr>
              <a:defRPr/>
            </a:pPr>
            <a:fld id="{88CD9341-985D-42E3-88F3-837E0FDDE1EA}" type="datetime1">
              <a:rPr lang="en-US" smtClean="0"/>
              <a:t>7/19/2018</a:t>
            </a:fld>
            <a:endParaRPr lang="en-US"/>
          </a:p>
        </p:txBody>
      </p:sp>
    </p:spTree>
    <p:extLst>
      <p:ext uri="{BB962C8B-B14F-4D97-AF65-F5344CB8AC3E}">
        <p14:creationId xmlns:p14="http://schemas.microsoft.com/office/powerpoint/2010/main" val="41957211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D71FC6BF-0A42-4DCF-AB55-5B8ECF52A3BD}"/>
              </a:ext>
            </a:extLst>
          </p:cNvPr>
          <p:cNvSpPr>
            <a:spLocks noGrp="1"/>
          </p:cNvSpPr>
          <p:nvPr>
            <p:ph type="dt" idx="10"/>
          </p:nvPr>
        </p:nvSpPr>
        <p:spPr/>
        <p:txBody>
          <a:bodyPr/>
          <a:lstStyle/>
          <a:p>
            <a:pPr>
              <a:defRPr/>
            </a:pPr>
            <a:fld id="{524BC053-4034-4755-824C-806597AEAF08}" type="datetime1">
              <a:rPr lang="en-US" smtClean="0"/>
              <a:t>7/19/2018</a:t>
            </a:fld>
            <a:endParaRPr lang="en-US"/>
          </a:p>
        </p:txBody>
      </p:sp>
    </p:spTree>
    <p:extLst>
      <p:ext uri="{BB962C8B-B14F-4D97-AF65-F5344CB8AC3E}">
        <p14:creationId xmlns:p14="http://schemas.microsoft.com/office/powerpoint/2010/main" val="3255793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0564C067-7B88-4E29-B560-CDF19557E19F}"/>
              </a:ext>
            </a:extLst>
          </p:cNvPr>
          <p:cNvSpPr>
            <a:spLocks noGrp="1"/>
          </p:cNvSpPr>
          <p:nvPr>
            <p:ph type="dt" idx="10"/>
          </p:nvPr>
        </p:nvSpPr>
        <p:spPr/>
        <p:txBody>
          <a:bodyPr/>
          <a:lstStyle/>
          <a:p>
            <a:pPr>
              <a:defRPr/>
            </a:pPr>
            <a:fld id="{067BBED3-DC11-4460-82C7-5F02BFADE02E}" type="datetime1">
              <a:rPr lang="en-US" smtClean="0"/>
              <a:t>7/19/2018</a:t>
            </a:fld>
            <a:endParaRPr lang="en-US"/>
          </a:p>
        </p:txBody>
      </p:sp>
    </p:spTree>
    <p:extLst>
      <p:ext uri="{BB962C8B-B14F-4D97-AF65-F5344CB8AC3E}">
        <p14:creationId xmlns:p14="http://schemas.microsoft.com/office/powerpoint/2010/main" val="30904710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0564C067-7B88-4E29-B560-CDF19557E19F}"/>
              </a:ext>
            </a:extLst>
          </p:cNvPr>
          <p:cNvSpPr>
            <a:spLocks noGrp="1"/>
          </p:cNvSpPr>
          <p:nvPr>
            <p:ph type="dt" idx="10"/>
          </p:nvPr>
        </p:nvSpPr>
        <p:spPr/>
        <p:txBody>
          <a:bodyPr/>
          <a:lstStyle/>
          <a:p>
            <a:pPr>
              <a:defRPr/>
            </a:pPr>
            <a:fld id="{067BBED3-DC11-4460-82C7-5F02BFADE02E}" type="datetime1">
              <a:rPr lang="en-US" smtClean="0"/>
              <a:t>7/19/2018</a:t>
            </a:fld>
            <a:endParaRPr lang="en-US"/>
          </a:p>
        </p:txBody>
      </p:sp>
    </p:spTree>
    <p:extLst>
      <p:ext uri="{BB962C8B-B14F-4D97-AF65-F5344CB8AC3E}">
        <p14:creationId xmlns:p14="http://schemas.microsoft.com/office/powerpoint/2010/main" val="1110664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0564C067-7B88-4E29-B560-CDF19557E19F}"/>
              </a:ext>
            </a:extLst>
          </p:cNvPr>
          <p:cNvSpPr>
            <a:spLocks noGrp="1"/>
          </p:cNvSpPr>
          <p:nvPr>
            <p:ph type="dt" idx="10"/>
          </p:nvPr>
        </p:nvSpPr>
        <p:spPr/>
        <p:txBody>
          <a:bodyPr/>
          <a:lstStyle/>
          <a:p>
            <a:pPr>
              <a:defRPr/>
            </a:pPr>
            <a:fld id="{067BBED3-DC11-4460-82C7-5F02BFADE02E}" type="datetime1">
              <a:rPr lang="en-US" smtClean="0"/>
              <a:t>7/19/2018</a:t>
            </a:fld>
            <a:endParaRPr lang="en-US"/>
          </a:p>
        </p:txBody>
      </p:sp>
    </p:spTree>
    <p:extLst>
      <p:ext uri="{BB962C8B-B14F-4D97-AF65-F5344CB8AC3E}">
        <p14:creationId xmlns:p14="http://schemas.microsoft.com/office/powerpoint/2010/main" val="3137248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0564C067-7B88-4E29-B560-CDF19557E19F}"/>
              </a:ext>
            </a:extLst>
          </p:cNvPr>
          <p:cNvSpPr>
            <a:spLocks noGrp="1"/>
          </p:cNvSpPr>
          <p:nvPr>
            <p:ph type="dt" idx="10"/>
          </p:nvPr>
        </p:nvSpPr>
        <p:spPr/>
        <p:txBody>
          <a:bodyPr/>
          <a:lstStyle/>
          <a:p>
            <a:pPr>
              <a:defRPr/>
            </a:pPr>
            <a:fld id="{067BBED3-DC11-4460-82C7-5F02BFADE02E}" type="datetime1">
              <a:rPr lang="en-US" smtClean="0"/>
              <a:t>7/19/2018</a:t>
            </a:fld>
            <a:endParaRPr lang="en-US"/>
          </a:p>
        </p:txBody>
      </p:sp>
    </p:spTree>
    <p:extLst>
      <p:ext uri="{BB962C8B-B14F-4D97-AF65-F5344CB8AC3E}">
        <p14:creationId xmlns:p14="http://schemas.microsoft.com/office/powerpoint/2010/main" val="8231009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0564C067-7B88-4E29-B560-CDF19557E19F}"/>
              </a:ext>
            </a:extLst>
          </p:cNvPr>
          <p:cNvSpPr>
            <a:spLocks noGrp="1"/>
          </p:cNvSpPr>
          <p:nvPr>
            <p:ph type="dt" idx="10"/>
          </p:nvPr>
        </p:nvSpPr>
        <p:spPr/>
        <p:txBody>
          <a:bodyPr/>
          <a:lstStyle/>
          <a:p>
            <a:pPr>
              <a:defRPr/>
            </a:pPr>
            <a:fld id="{067BBED3-DC11-4460-82C7-5F02BFADE02E}" type="datetime1">
              <a:rPr lang="en-US" smtClean="0"/>
              <a:t>7/19/2018</a:t>
            </a:fld>
            <a:endParaRPr lang="en-US"/>
          </a:p>
        </p:txBody>
      </p:sp>
    </p:spTree>
    <p:extLst>
      <p:ext uri="{BB962C8B-B14F-4D97-AF65-F5344CB8AC3E}">
        <p14:creationId xmlns:p14="http://schemas.microsoft.com/office/powerpoint/2010/main" val="6330441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8909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932AD540-87AE-4DF0-9561-2F8DAB9494E0}"/>
              </a:ext>
            </a:extLst>
          </p:cNvPr>
          <p:cNvSpPr>
            <a:spLocks noGrp="1"/>
          </p:cNvSpPr>
          <p:nvPr>
            <p:ph type="dt" idx="10"/>
          </p:nvPr>
        </p:nvSpPr>
        <p:spPr/>
        <p:txBody>
          <a:bodyPr/>
          <a:lstStyle/>
          <a:p>
            <a:pPr>
              <a:defRPr/>
            </a:pPr>
            <a:fld id="{42A5DA92-0A45-4A68-86D9-B025B115614B}" type="datetime1">
              <a:rPr lang="en-US" smtClean="0"/>
              <a:t>7/19/2018</a:t>
            </a:fld>
            <a:endParaRPr lang="en-US"/>
          </a:p>
        </p:txBody>
      </p:sp>
    </p:spTree>
    <p:extLst>
      <p:ext uri="{BB962C8B-B14F-4D97-AF65-F5344CB8AC3E}">
        <p14:creationId xmlns:p14="http://schemas.microsoft.com/office/powerpoint/2010/main" val="285056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59F82CD5-A4E6-4842-AA8F-6E451602A40E}"/>
              </a:ext>
            </a:extLst>
          </p:cNvPr>
          <p:cNvSpPr>
            <a:spLocks noGrp="1"/>
          </p:cNvSpPr>
          <p:nvPr>
            <p:ph type="dt" idx="10"/>
          </p:nvPr>
        </p:nvSpPr>
        <p:spPr/>
        <p:txBody>
          <a:bodyPr/>
          <a:lstStyle/>
          <a:p>
            <a:pPr>
              <a:defRPr/>
            </a:pPr>
            <a:fld id="{AEC53070-4820-4D42-932E-88A1E8D3C436}" type="datetime1">
              <a:rPr lang="en-US" smtClean="0"/>
              <a:t>7/19/2018</a:t>
            </a:fld>
            <a:endParaRPr lang="en-US"/>
          </a:p>
        </p:txBody>
      </p:sp>
    </p:spTree>
    <p:extLst>
      <p:ext uri="{BB962C8B-B14F-4D97-AF65-F5344CB8AC3E}">
        <p14:creationId xmlns:p14="http://schemas.microsoft.com/office/powerpoint/2010/main" val="140021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9113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D6BBA57A-7DEE-450B-87B3-04A18D1FEA29}"/>
              </a:ext>
            </a:extLst>
          </p:cNvPr>
          <p:cNvSpPr>
            <a:spLocks noGrp="1"/>
          </p:cNvSpPr>
          <p:nvPr>
            <p:ph type="dt" idx="10"/>
          </p:nvPr>
        </p:nvSpPr>
        <p:spPr/>
        <p:txBody>
          <a:bodyPr/>
          <a:lstStyle/>
          <a:p>
            <a:pPr>
              <a:defRPr/>
            </a:pPr>
            <a:fld id="{55F40853-D6AB-4005-BB84-160792BB7D72}" type="datetime1">
              <a:rPr lang="en-US" smtClean="0"/>
              <a:t>7/19/2018</a:t>
            </a:fld>
            <a:endParaRPr lang="en-US"/>
          </a:p>
        </p:txBody>
      </p:sp>
    </p:spTree>
    <p:extLst>
      <p:ext uri="{BB962C8B-B14F-4D97-AF65-F5344CB8AC3E}">
        <p14:creationId xmlns:p14="http://schemas.microsoft.com/office/powerpoint/2010/main" val="6292688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EDFA2801-4B32-44E4-A953-FD463136369C}"/>
              </a:ext>
            </a:extLst>
          </p:cNvPr>
          <p:cNvSpPr>
            <a:spLocks noGrp="1"/>
          </p:cNvSpPr>
          <p:nvPr>
            <p:ph type="dt" idx="10"/>
          </p:nvPr>
        </p:nvSpPr>
        <p:spPr/>
        <p:txBody>
          <a:bodyPr/>
          <a:lstStyle/>
          <a:p>
            <a:pPr>
              <a:defRPr/>
            </a:pPr>
            <a:fld id="{F122D516-E89F-4439-8B37-6ECFD95D14B9}" type="datetime1">
              <a:rPr lang="en-US" smtClean="0"/>
              <a:t>7/19/2018</a:t>
            </a:fld>
            <a:endParaRPr lang="en-US"/>
          </a:p>
        </p:txBody>
      </p:sp>
    </p:spTree>
    <p:extLst>
      <p:ext uri="{BB962C8B-B14F-4D97-AF65-F5344CB8AC3E}">
        <p14:creationId xmlns:p14="http://schemas.microsoft.com/office/powerpoint/2010/main" val="6653822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A5DADE98-E49B-4FA5-86F4-8F510E003992}"/>
              </a:ext>
            </a:extLst>
          </p:cNvPr>
          <p:cNvSpPr>
            <a:spLocks noGrp="1"/>
          </p:cNvSpPr>
          <p:nvPr>
            <p:ph type="dt" idx="10"/>
          </p:nvPr>
        </p:nvSpPr>
        <p:spPr/>
        <p:txBody>
          <a:bodyPr/>
          <a:lstStyle/>
          <a:p>
            <a:pPr>
              <a:defRPr/>
            </a:pPr>
            <a:fld id="{8F513566-2161-4B19-84B5-446A0455FB4E}" type="datetime1">
              <a:rPr lang="en-US" smtClean="0"/>
              <a:t>7/19/2018</a:t>
            </a:fld>
            <a:endParaRPr lang="en-US"/>
          </a:p>
        </p:txBody>
      </p:sp>
    </p:spTree>
    <p:extLst>
      <p:ext uri="{BB962C8B-B14F-4D97-AF65-F5344CB8AC3E}">
        <p14:creationId xmlns:p14="http://schemas.microsoft.com/office/powerpoint/2010/main" val="12989764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1C3A086-FDBA-426E-810F-2ED67695FC9E}"/>
              </a:ext>
            </a:extLst>
          </p:cNvPr>
          <p:cNvSpPr>
            <a:spLocks noGrp="1"/>
          </p:cNvSpPr>
          <p:nvPr>
            <p:ph type="dt" idx="10"/>
          </p:nvPr>
        </p:nvSpPr>
        <p:spPr/>
        <p:txBody>
          <a:bodyPr/>
          <a:lstStyle/>
          <a:p>
            <a:pPr>
              <a:defRPr/>
            </a:pPr>
            <a:fld id="{646423AB-0B6A-45F5-99F2-93E1839133A0}" type="datetime1">
              <a:rPr lang="en-US" smtClean="0"/>
              <a:t>7/19/2018</a:t>
            </a:fld>
            <a:endParaRPr lang="en-US"/>
          </a:p>
        </p:txBody>
      </p:sp>
    </p:spTree>
    <p:extLst>
      <p:ext uri="{BB962C8B-B14F-4D97-AF65-F5344CB8AC3E}">
        <p14:creationId xmlns:p14="http://schemas.microsoft.com/office/powerpoint/2010/main" val="4926338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9977405-9AA0-4134-9499-9D6282706505}"/>
              </a:ext>
            </a:extLst>
          </p:cNvPr>
          <p:cNvSpPr>
            <a:spLocks noGrp="1"/>
          </p:cNvSpPr>
          <p:nvPr>
            <p:ph type="dt" idx="10"/>
          </p:nvPr>
        </p:nvSpPr>
        <p:spPr/>
        <p:txBody>
          <a:bodyPr/>
          <a:lstStyle/>
          <a:p>
            <a:pPr>
              <a:defRPr/>
            </a:pPr>
            <a:fld id="{7E4C1AB3-F772-4092-B1B0-B6D10E9385F0}" type="datetime1">
              <a:rPr lang="en-US" smtClean="0"/>
              <a:t>7/19/2018</a:t>
            </a:fld>
            <a:endParaRPr lang="en-US"/>
          </a:p>
        </p:txBody>
      </p:sp>
    </p:spTree>
    <p:extLst>
      <p:ext uri="{BB962C8B-B14F-4D97-AF65-F5344CB8AC3E}">
        <p14:creationId xmlns:p14="http://schemas.microsoft.com/office/powerpoint/2010/main" val="39568461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DE7E7F19-D88F-41C7-B3FE-BC1681563CCE}"/>
              </a:ext>
            </a:extLst>
          </p:cNvPr>
          <p:cNvSpPr>
            <a:spLocks noGrp="1"/>
          </p:cNvSpPr>
          <p:nvPr>
            <p:ph type="dt" idx="10"/>
          </p:nvPr>
        </p:nvSpPr>
        <p:spPr/>
        <p:txBody>
          <a:bodyPr/>
          <a:lstStyle/>
          <a:p>
            <a:pPr>
              <a:defRPr/>
            </a:pPr>
            <a:fld id="{D21EAE3C-9DEA-43F8-BD75-208A77F88EF3}" type="datetime1">
              <a:rPr lang="en-US" smtClean="0"/>
              <a:t>7/19/2018</a:t>
            </a:fld>
            <a:endParaRPr lang="en-US"/>
          </a:p>
        </p:txBody>
      </p:sp>
    </p:spTree>
    <p:extLst>
      <p:ext uri="{BB962C8B-B14F-4D97-AF65-F5344CB8AC3E}">
        <p14:creationId xmlns:p14="http://schemas.microsoft.com/office/powerpoint/2010/main" val="39054611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16F6D5C-A24F-4590-AAD2-2F46619316B8}"/>
              </a:ext>
            </a:extLst>
          </p:cNvPr>
          <p:cNvSpPr>
            <a:spLocks noGrp="1"/>
          </p:cNvSpPr>
          <p:nvPr>
            <p:ph type="dt" idx="10"/>
          </p:nvPr>
        </p:nvSpPr>
        <p:spPr/>
        <p:txBody>
          <a:bodyPr/>
          <a:lstStyle/>
          <a:p>
            <a:pPr>
              <a:defRPr/>
            </a:pPr>
            <a:fld id="{6A7ABBFB-D0D2-4195-9C56-EE0176DDFE76}" type="datetime1">
              <a:rPr lang="en-US" smtClean="0"/>
              <a:t>7/19/2018</a:t>
            </a:fld>
            <a:endParaRPr lang="en-US"/>
          </a:p>
        </p:txBody>
      </p:sp>
    </p:spTree>
    <p:extLst>
      <p:ext uri="{BB962C8B-B14F-4D97-AF65-F5344CB8AC3E}">
        <p14:creationId xmlns:p14="http://schemas.microsoft.com/office/powerpoint/2010/main" val="5279430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30F22B7-09B4-4CE1-BE03-47D310E3D7E7}"/>
              </a:ext>
            </a:extLst>
          </p:cNvPr>
          <p:cNvSpPr>
            <a:spLocks noGrp="1"/>
          </p:cNvSpPr>
          <p:nvPr>
            <p:ph type="dt" idx="10"/>
          </p:nvPr>
        </p:nvSpPr>
        <p:spPr/>
        <p:txBody>
          <a:bodyPr/>
          <a:lstStyle/>
          <a:p>
            <a:pPr>
              <a:defRPr/>
            </a:pPr>
            <a:fld id="{CCCB925E-AE79-4A6B-ABDB-E7DBC9D4E8E4}" type="datetime1">
              <a:rPr lang="en-US" smtClean="0"/>
              <a:t>7/19/2018</a:t>
            </a:fld>
            <a:endParaRPr lang="en-US"/>
          </a:p>
        </p:txBody>
      </p:sp>
    </p:spTree>
    <p:extLst>
      <p:ext uri="{BB962C8B-B14F-4D97-AF65-F5344CB8AC3E}">
        <p14:creationId xmlns:p14="http://schemas.microsoft.com/office/powerpoint/2010/main" val="2164199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CC6CD126-FFB7-4372-B7A4-C7EC0D8BB2F1}"/>
              </a:ext>
            </a:extLst>
          </p:cNvPr>
          <p:cNvSpPr>
            <a:spLocks noGrp="1"/>
          </p:cNvSpPr>
          <p:nvPr>
            <p:ph type="dt" idx="10"/>
          </p:nvPr>
        </p:nvSpPr>
        <p:spPr/>
        <p:txBody>
          <a:bodyPr/>
          <a:lstStyle/>
          <a:p>
            <a:pPr>
              <a:defRPr/>
            </a:pPr>
            <a:fld id="{3F42921C-BE22-4B1E-992C-1B22201ABBEB}" type="datetime1">
              <a:rPr lang="en-US" smtClean="0"/>
              <a:t>7/19/2018</a:t>
            </a:fld>
            <a:endParaRPr lang="en-US"/>
          </a:p>
        </p:txBody>
      </p:sp>
    </p:spTree>
    <p:extLst>
      <p:ext uri="{BB962C8B-B14F-4D97-AF65-F5344CB8AC3E}">
        <p14:creationId xmlns:p14="http://schemas.microsoft.com/office/powerpoint/2010/main" val="14207555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solidFill>
            <a:srgbClr val="FFFFFF"/>
          </a:solidFill>
          <a:ln/>
        </p:spPr>
      </p:sp>
      <p:sp>
        <p:nvSpPr>
          <p:cNvPr id="11264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6D6E199F-D19A-487C-ABB7-CBE192F65FA5}"/>
              </a:ext>
            </a:extLst>
          </p:cNvPr>
          <p:cNvSpPr>
            <a:spLocks noGrp="1"/>
          </p:cNvSpPr>
          <p:nvPr>
            <p:ph type="dt" idx="10"/>
          </p:nvPr>
        </p:nvSpPr>
        <p:spPr/>
        <p:txBody>
          <a:bodyPr/>
          <a:lstStyle/>
          <a:p>
            <a:pPr>
              <a:defRPr/>
            </a:pPr>
            <a:fld id="{D2BACEE8-458D-47B6-AE5D-F05CFD0494AA}" type="datetime1">
              <a:rPr lang="en-US" smtClean="0"/>
              <a:t>7/19/2018</a:t>
            </a:fld>
            <a:endParaRPr lang="en-US"/>
          </a:p>
        </p:txBody>
      </p:sp>
    </p:spTree>
    <p:extLst>
      <p:ext uri="{BB962C8B-B14F-4D97-AF65-F5344CB8AC3E}">
        <p14:creationId xmlns:p14="http://schemas.microsoft.com/office/powerpoint/2010/main" val="904107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type="dt" sz="quarter" idx="1"/>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C9783000-740E-E94D-8A5F-6183F7453D6B}" type="datetime1">
              <a:rPr lang="en-US" sz="1200"/>
              <a:pPr/>
              <a:t>7/19/2018</a:t>
            </a:fld>
            <a:endParaRPr lang="en-US" sz="1200"/>
          </a:p>
        </p:txBody>
      </p:sp>
      <p:sp>
        <p:nvSpPr>
          <p:cNvPr id="21506" name="Rectangle 6"/>
          <p:cNvSpPr>
            <a:spLocks noGrp="1" noChangeArrowheads="1"/>
          </p:cNvSpPr>
          <p:nvPr>
            <p:ph type="ftr" sz="quarter" idx="4"/>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r>
              <a:rPr lang="en-US" sz="1200"/>
              <a:t>9:00 am </a:t>
            </a:r>
          </a:p>
        </p:txBody>
      </p:sp>
      <p:sp>
        <p:nvSpPr>
          <p:cNvPr id="21507" name="Rectangle 7"/>
          <p:cNvSpPr>
            <a:spLocks noGrp="1" noChangeArrowheads="1"/>
          </p:cNvSpPr>
          <p:nvPr>
            <p:ph type="sldNum" sz="quarter" idx="5"/>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ECFC0A89-1C42-4A4C-8634-C87C78172EDD}" type="slidenum">
              <a:rPr lang="en-US" sz="1200"/>
              <a:pPr/>
              <a:t>6</a:t>
            </a:fld>
            <a:endParaRPr lang="en-US" sz="1200"/>
          </a:p>
        </p:txBody>
      </p:sp>
      <p:sp>
        <p:nvSpPr>
          <p:cNvPr id="505858"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2150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27330467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7/19/2018</a:t>
            </a:fld>
            <a:endParaRPr lang="en-US"/>
          </a:p>
        </p:txBody>
      </p:sp>
    </p:spTree>
    <p:extLst>
      <p:ext uri="{BB962C8B-B14F-4D97-AF65-F5344CB8AC3E}">
        <p14:creationId xmlns:p14="http://schemas.microsoft.com/office/powerpoint/2010/main" val="28167252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7/19/2018</a:t>
            </a:fld>
            <a:endParaRPr lang="en-US"/>
          </a:p>
        </p:txBody>
      </p:sp>
    </p:spTree>
    <p:extLst>
      <p:ext uri="{BB962C8B-B14F-4D97-AF65-F5344CB8AC3E}">
        <p14:creationId xmlns:p14="http://schemas.microsoft.com/office/powerpoint/2010/main" val="25280069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7/19/2018</a:t>
            </a:fld>
            <a:endParaRPr lang="en-US"/>
          </a:p>
        </p:txBody>
      </p:sp>
    </p:spTree>
    <p:extLst>
      <p:ext uri="{BB962C8B-B14F-4D97-AF65-F5344CB8AC3E}">
        <p14:creationId xmlns:p14="http://schemas.microsoft.com/office/powerpoint/2010/main" val="37208961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7/19/2018</a:t>
            </a:fld>
            <a:endParaRPr lang="en-US"/>
          </a:p>
        </p:txBody>
      </p:sp>
    </p:spTree>
    <p:extLst>
      <p:ext uri="{BB962C8B-B14F-4D97-AF65-F5344CB8AC3E}">
        <p14:creationId xmlns:p14="http://schemas.microsoft.com/office/powerpoint/2010/main" val="28892187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7/19/2018</a:t>
            </a:fld>
            <a:endParaRPr lang="en-US"/>
          </a:p>
        </p:txBody>
      </p:sp>
    </p:spTree>
    <p:extLst>
      <p:ext uri="{BB962C8B-B14F-4D97-AF65-F5344CB8AC3E}">
        <p14:creationId xmlns:p14="http://schemas.microsoft.com/office/powerpoint/2010/main" val="8496397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7/19/2018</a:t>
            </a:fld>
            <a:endParaRPr lang="en-US"/>
          </a:p>
        </p:txBody>
      </p:sp>
    </p:spTree>
    <p:extLst>
      <p:ext uri="{BB962C8B-B14F-4D97-AF65-F5344CB8AC3E}">
        <p14:creationId xmlns:p14="http://schemas.microsoft.com/office/powerpoint/2010/main" val="13810533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7/19/2018</a:t>
            </a:fld>
            <a:endParaRPr lang="en-US"/>
          </a:p>
        </p:txBody>
      </p:sp>
    </p:spTree>
    <p:extLst>
      <p:ext uri="{BB962C8B-B14F-4D97-AF65-F5344CB8AC3E}">
        <p14:creationId xmlns:p14="http://schemas.microsoft.com/office/powerpoint/2010/main" val="12263663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F52B994-953C-4941-B6B2-2CCAAA2363C2}"/>
              </a:ext>
            </a:extLst>
          </p:cNvPr>
          <p:cNvSpPr>
            <a:spLocks noGrp="1"/>
          </p:cNvSpPr>
          <p:nvPr>
            <p:ph type="dt" idx="10"/>
          </p:nvPr>
        </p:nvSpPr>
        <p:spPr/>
        <p:txBody>
          <a:bodyPr/>
          <a:lstStyle/>
          <a:p>
            <a:pPr>
              <a:defRPr/>
            </a:pPr>
            <a:fld id="{A51D125E-0BB2-4D45-B075-3EB9F14E6E30}" type="datetime1">
              <a:rPr lang="en-US" smtClean="0"/>
              <a:t>7/19/2018</a:t>
            </a:fld>
            <a:endParaRPr lang="en-US"/>
          </a:p>
        </p:txBody>
      </p:sp>
    </p:spTree>
    <p:extLst>
      <p:ext uri="{BB962C8B-B14F-4D97-AF65-F5344CB8AC3E}">
        <p14:creationId xmlns:p14="http://schemas.microsoft.com/office/powerpoint/2010/main" val="265354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2EA8B02D-7CC3-4887-8698-5AB235852190}"/>
              </a:ext>
            </a:extLst>
          </p:cNvPr>
          <p:cNvSpPr>
            <a:spLocks noGrp="1"/>
          </p:cNvSpPr>
          <p:nvPr>
            <p:ph type="dt" idx="10"/>
          </p:nvPr>
        </p:nvSpPr>
        <p:spPr/>
        <p:txBody>
          <a:bodyPr/>
          <a:lstStyle/>
          <a:p>
            <a:pPr>
              <a:defRPr/>
            </a:pPr>
            <a:fld id="{66BC74BC-DB12-4C80-A170-148A9C52430F}" type="datetime1">
              <a:rPr lang="en-US" smtClean="0"/>
              <a:t>7/19/2018</a:t>
            </a:fld>
            <a:endParaRPr lang="en-US"/>
          </a:p>
        </p:txBody>
      </p:sp>
    </p:spTree>
    <p:extLst>
      <p:ext uri="{BB962C8B-B14F-4D97-AF65-F5344CB8AC3E}">
        <p14:creationId xmlns:p14="http://schemas.microsoft.com/office/powerpoint/2010/main" val="14635158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solidFill>
            <a:srgbClr val="FFFFFF"/>
          </a:solidFill>
          <a:ln/>
        </p:spPr>
      </p:sp>
      <p:sp>
        <p:nvSpPr>
          <p:cNvPr id="12185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9ECAEE2-B636-41D3-919D-EAA599671538}"/>
              </a:ext>
            </a:extLst>
          </p:cNvPr>
          <p:cNvSpPr>
            <a:spLocks noGrp="1"/>
          </p:cNvSpPr>
          <p:nvPr>
            <p:ph type="dt" idx="10"/>
          </p:nvPr>
        </p:nvSpPr>
        <p:spPr/>
        <p:txBody>
          <a:bodyPr/>
          <a:lstStyle/>
          <a:p>
            <a:pPr>
              <a:defRPr/>
            </a:pPr>
            <a:fld id="{0A6B0299-7171-4011-8DA9-55CF3E26BC94}" type="datetime1">
              <a:rPr lang="en-US" smtClean="0"/>
              <a:t>7/19/2018</a:t>
            </a:fld>
            <a:endParaRPr lang="en-US"/>
          </a:p>
        </p:txBody>
      </p:sp>
    </p:spTree>
    <p:extLst>
      <p:ext uri="{BB962C8B-B14F-4D97-AF65-F5344CB8AC3E}">
        <p14:creationId xmlns:p14="http://schemas.microsoft.com/office/powerpoint/2010/main" val="830400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dt" sz="quarter" idx="1"/>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4557F085-1EA7-AB40-8DB6-E646E1E5B25B}" type="datetime1">
              <a:rPr lang="en-US" sz="1200"/>
              <a:pPr/>
              <a:t>7/19/2018</a:t>
            </a:fld>
            <a:endParaRPr lang="en-US" sz="1200"/>
          </a:p>
        </p:txBody>
      </p:sp>
      <p:sp>
        <p:nvSpPr>
          <p:cNvPr id="23554" name="Rectangle 6"/>
          <p:cNvSpPr>
            <a:spLocks noGrp="1" noChangeArrowheads="1"/>
          </p:cNvSpPr>
          <p:nvPr>
            <p:ph type="ftr" sz="quarter" idx="4"/>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r>
              <a:rPr lang="en-US" sz="1200"/>
              <a:t>9:00 am </a:t>
            </a:r>
          </a:p>
        </p:txBody>
      </p:sp>
      <p:sp>
        <p:nvSpPr>
          <p:cNvPr id="23555" name="Rectangle 7"/>
          <p:cNvSpPr>
            <a:spLocks noGrp="1" noChangeArrowheads="1"/>
          </p:cNvSpPr>
          <p:nvPr>
            <p:ph type="sldNum" sz="quarter" idx="5"/>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55FE5AD9-47E7-304B-8065-0D70022EA73B}" type="slidenum">
              <a:rPr lang="en-US" sz="1200"/>
              <a:pPr/>
              <a:t>7</a:t>
            </a:fld>
            <a:endParaRPr lang="en-US" sz="1200"/>
          </a:p>
        </p:txBody>
      </p:sp>
      <p:sp>
        <p:nvSpPr>
          <p:cNvPr id="505858"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2355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0050030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1341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dirty="0"/>
              <a:t>A/V: REMEMBER TO TURN OFF THE CAMERA. </a:t>
            </a:r>
          </a:p>
          <a:p>
            <a:pPr eaLnBrk="1" hangingPunct="1"/>
            <a:endParaRPr lang="en-US" dirty="0"/>
          </a:p>
          <a:p>
            <a:pPr eaLnBrk="1" hangingPunct="1"/>
            <a:r>
              <a:rPr lang="en-US" dirty="0"/>
              <a:t>PLEASE AND THANK YOU.</a:t>
            </a:r>
          </a:p>
        </p:txBody>
      </p:sp>
      <p:sp>
        <p:nvSpPr>
          <p:cNvPr id="2" name="Date Placeholder 1">
            <a:extLst>
              <a:ext uri="{FF2B5EF4-FFF2-40B4-BE49-F238E27FC236}">
                <a16:creationId xmlns:a16="http://schemas.microsoft.com/office/drawing/2014/main" id="{B80CD623-7CF3-432C-99E6-0A7C6B806855}"/>
              </a:ext>
            </a:extLst>
          </p:cNvPr>
          <p:cNvSpPr>
            <a:spLocks noGrp="1"/>
          </p:cNvSpPr>
          <p:nvPr>
            <p:ph type="dt" idx="10"/>
          </p:nvPr>
        </p:nvSpPr>
        <p:spPr/>
        <p:txBody>
          <a:bodyPr/>
          <a:lstStyle/>
          <a:p>
            <a:pPr>
              <a:defRPr/>
            </a:pPr>
            <a:fld id="{C72341B1-814C-4312-9C03-FC6B4D1F91E4}" type="datetime1">
              <a:rPr lang="en-US" smtClean="0"/>
              <a:t>7/19/2018</a:t>
            </a:fld>
            <a:endParaRPr lang="en-US"/>
          </a:p>
        </p:txBody>
      </p:sp>
    </p:spTree>
    <p:extLst>
      <p:ext uri="{BB962C8B-B14F-4D97-AF65-F5344CB8AC3E}">
        <p14:creationId xmlns:p14="http://schemas.microsoft.com/office/powerpoint/2010/main" val="308749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dt" sz="quarter" idx="1"/>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4557F085-1EA7-AB40-8DB6-E646E1E5B25B}" type="datetime1">
              <a:rPr lang="en-US" sz="1200"/>
              <a:pPr/>
              <a:t>7/19/2018</a:t>
            </a:fld>
            <a:endParaRPr lang="en-US" sz="1200"/>
          </a:p>
        </p:txBody>
      </p:sp>
      <p:sp>
        <p:nvSpPr>
          <p:cNvPr id="23554" name="Rectangle 6"/>
          <p:cNvSpPr>
            <a:spLocks noGrp="1" noChangeArrowheads="1"/>
          </p:cNvSpPr>
          <p:nvPr>
            <p:ph type="ftr" sz="quarter" idx="4"/>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r>
              <a:rPr lang="en-US" sz="1200"/>
              <a:t>9:00 am </a:t>
            </a:r>
          </a:p>
        </p:txBody>
      </p:sp>
      <p:sp>
        <p:nvSpPr>
          <p:cNvPr id="23555" name="Rectangle 7"/>
          <p:cNvSpPr>
            <a:spLocks noGrp="1" noChangeArrowheads="1"/>
          </p:cNvSpPr>
          <p:nvPr>
            <p:ph type="sldNum" sz="quarter" idx="5"/>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55FE5AD9-47E7-304B-8065-0D70022EA73B}" type="slidenum">
              <a:rPr lang="en-US" sz="1200"/>
              <a:pPr/>
              <a:t>8</a:t>
            </a:fld>
            <a:endParaRPr lang="en-US" sz="1200"/>
          </a:p>
        </p:txBody>
      </p:sp>
      <p:sp>
        <p:nvSpPr>
          <p:cNvPr id="505858"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2355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388617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EC30BA84-0A6C-B941-98BE-167F2A164C5A}" type="datetime1">
              <a:rPr lang="en-US" sz="1200"/>
              <a:pPr/>
              <a:t>7/19/2018</a:t>
            </a:fld>
            <a:endParaRPr lang="en-US" sz="1200"/>
          </a:p>
        </p:txBody>
      </p:sp>
      <p:sp>
        <p:nvSpPr>
          <p:cNvPr id="25602" name="Rectangle 6"/>
          <p:cNvSpPr>
            <a:spLocks noGrp="1" noChangeArrowheads="1"/>
          </p:cNvSpPr>
          <p:nvPr>
            <p:ph type="ftr" sz="quarter" idx="4"/>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r>
              <a:rPr lang="en-US" sz="1200"/>
              <a:t>9:00 am </a:t>
            </a:r>
          </a:p>
        </p:txBody>
      </p:sp>
      <p:sp>
        <p:nvSpPr>
          <p:cNvPr id="25603" name="Rectangle 7"/>
          <p:cNvSpPr>
            <a:spLocks noGrp="1" noChangeArrowheads="1"/>
          </p:cNvSpPr>
          <p:nvPr>
            <p:ph type="sldNum" sz="quarter" idx="5"/>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D733F823-CB61-534F-AA2C-6C960BE98458}" type="slidenum">
              <a:rPr lang="en-US" sz="1200"/>
              <a:pPr/>
              <a:t>9</a:t>
            </a:fld>
            <a:endParaRPr lang="en-US" sz="1200"/>
          </a:p>
        </p:txBody>
      </p:sp>
      <p:sp>
        <p:nvSpPr>
          <p:cNvPr id="505858"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2560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32485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859" indent="-285715">
              <a:defRPr sz="2000">
                <a:solidFill>
                  <a:schemeClr val="tx1"/>
                </a:solidFill>
                <a:latin typeface="Arial" charset="0"/>
                <a:ea typeface="ＭＳ Ｐゴシック" charset="0"/>
              </a:defRPr>
            </a:lvl2pPr>
            <a:lvl3pPr marL="1142860" indent="-228572">
              <a:defRPr sz="2000">
                <a:solidFill>
                  <a:schemeClr val="tx1"/>
                </a:solidFill>
                <a:latin typeface="Arial" charset="0"/>
                <a:ea typeface="ＭＳ Ｐゴシック" charset="0"/>
              </a:defRPr>
            </a:lvl3pPr>
            <a:lvl4pPr marL="1600004" indent="-228572">
              <a:defRPr sz="2000">
                <a:solidFill>
                  <a:schemeClr val="tx1"/>
                </a:solidFill>
                <a:latin typeface="Arial" charset="0"/>
                <a:ea typeface="ＭＳ Ｐゴシック" charset="0"/>
              </a:defRPr>
            </a:lvl4pPr>
            <a:lvl5pPr marL="2057148" indent="-228572">
              <a:defRPr sz="2000">
                <a:solidFill>
                  <a:schemeClr val="tx1"/>
                </a:solidFill>
                <a:latin typeface="Arial" charset="0"/>
                <a:ea typeface="ＭＳ Ｐゴシック" charset="0"/>
              </a:defRPr>
            </a:lvl5pPr>
            <a:lvl6pPr marL="2514292" indent="-228572" eaLnBrk="0" fontAlgn="base" hangingPunct="0">
              <a:spcBef>
                <a:spcPct val="0"/>
              </a:spcBef>
              <a:spcAft>
                <a:spcPct val="0"/>
              </a:spcAft>
              <a:defRPr sz="2000">
                <a:solidFill>
                  <a:schemeClr val="tx1"/>
                </a:solidFill>
                <a:latin typeface="Arial" charset="0"/>
                <a:ea typeface="ＭＳ Ｐゴシック" charset="0"/>
              </a:defRPr>
            </a:lvl6pPr>
            <a:lvl7pPr marL="2971436" indent="-228572" eaLnBrk="0" fontAlgn="base" hangingPunct="0">
              <a:spcBef>
                <a:spcPct val="0"/>
              </a:spcBef>
              <a:spcAft>
                <a:spcPct val="0"/>
              </a:spcAft>
              <a:defRPr sz="2000">
                <a:solidFill>
                  <a:schemeClr val="tx1"/>
                </a:solidFill>
                <a:latin typeface="Arial" charset="0"/>
                <a:ea typeface="ＭＳ Ｐゴシック" charset="0"/>
              </a:defRPr>
            </a:lvl7pPr>
            <a:lvl8pPr marL="3428580" indent="-228572" eaLnBrk="0" fontAlgn="base" hangingPunct="0">
              <a:spcBef>
                <a:spcPct val="0"/>
              </a:spcBef>
              <a:spcAft>
                <a:spcPct val="0"/>
              </a:spcAft>
              <a:defRPr sz="2000">
                <a:solidFill>
                  <a:schemeClr val="tx1"/>
                </a:solidFill>
                <a:latin typeface="Arial" charset="0"/>
                <a:ea typeface="ＭＳ Ｐゴシック" charset="0"/>
              </a:defRPr>
            </a:lvl8pPr>
            <a:lvl9pPr marL="3885724" indent="-228572" eaLnBrk="0" fontAlgn="base" hangingPunct="0">
              <a:spcBef>
                <a:spcPct val="0"/>
              </a:spcBef>
              <a:spcAft>
                <a:spcPct val="0"/>
              </a:spcAft>
              <a:defRPr sz="2000">
                <a:solidFill>
                  <a:schemeClr val="tx1"/>
                </a:solidFill>
                <a:latin typeface="Arial" charset="0"/>
                <a:ea typeface="ＭＳ Ｐゴシック" charset="0"/>
              </a:defRPr>
            </a:lvl9pPr>
          </a:lstStyle>
          <a:p>
            <a:fld id="{FB22C430-7A7B-CC4B-A3C0-08C082DA4600}" type="slidenum">
              <a:rPr lang="en-US" sz="1200"/>
              <a:pPr/>
              <a:t>11</a:t>
            </a:fld>
            <a:endParaRPr lang="en-US" sz="1200"/>
          </a:p>
        </p:txBody>
      </p:sp>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196809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859" indent="-285715">
              <a:defRPr sz="2000">
                <a:solidFill>
                  <a:schemeClr val="tx1"/>
                </a:solidFill>
                <a:latin typeface="Arial" charset="0"/>
                <a:ea typeface="ＭＳ Ｐゴシック" charset="0"/>
              </a:defRPr>
            </a:lvl2pPr>
            <a:lvl3pPr marL="1142860" indent="-228572">
              <a:defRPr sz="2000">
                <a:solidFill>
                  <a:schemeClr val="tx1"/>
                </a:solidFill>
                <a:latin typeface="Arial" charset="0"/>
                <a:ea typeface="ＭＳ Ｐゴシック" charset="0"/>
              </a:defRPr>
            </a:lvl3pPr>
            <a:lvl4pPr marL="1600004" indent="-228572">
              <a:defRPr sz="2000">
                <a:solidFill>
                  <a:schemeClr val="tx1"/>
                </a:solidFill>
                <a:latin typeface="Arial" charset="0"/>
                <a:ea typeface="ＭＳ Ｐゴシック" charset="0"/>
              </a:defRPr>
            </a:lvl4pPr>
            <a:lvl5pPr marL="2057148" indent="-228572">
              <a:defRPr sz="2000">
                <a:solidFill>
                  <a:schemeClr val="tx1"/>
                </a:solidFill>
                <a:latin typeface="Arial" charset="0"/>
                <a:ea typeface="ＭＳ Ｐゴシック" charset="0"/>
              </a:defRPr>
            </a:lvl5pPr>
            <a:lvl6pPr marL="2514292" indent="-228572" eaLnBrk="0" fontAlgn="base" hangingPunct="0">
              <a:spcBef>
                <a:spcPct val="0"/>
              </a:spcBef>
              <a:spcAft>
                <a:spcPct val="0"/>
              </a:spcAft>
              <a:defRPr sz="2000">
                <a:solidFill>
                  <a:schemeClr val="tx1"/>
                </a:solidFill>
                <a:latin typeface="Arial" charset="0"/>
                <a:ea typeface="ＭＳ Ｐゴシック" charset="0"/>
              </a:defRPr>
            </a:lvl6pPr>
            <a:lvl7pPr marL="2971436" indent="-228572" eaLnBrk="0" fontAlgn="base" hangingPunct="0">
              <a:spcBef>
                <a:spcPct val="0"/>
              </a:spcBef>
              <a:spcAft>
                <a:spcPct val="0"/>
              </a:spcAft>
              <a:defRPr sz="2000">
                <a:solidFill>
                  <a:schemeClr val="tx1"/>
                </a:solidFill>
                <a:latin typeface="Arial" charset="0"/>
                <a:ea typeface="ＭＳ Ｐゴシック" charset="0"/>
              </a:defRPr>
            </a:lvl7pPr>
            <a:lvl8pPr marL="3428580" indent="-228572" eaLnBrk="0" fontAlgn="base" hangingPunct="0">
              <a:spcBef>
                <a:spcPct val="0"/>
              </a:spcBef>
              <a:spcAft>
                <a:spcPct val="0"/>
              </a:spcAft>
              <a:defRPr sz="2000">
                <a:solidFill>
                  <a:schemeClr val="tx1"/>
                </a:solidFill>
                <a:latin typeface="Arial" charset="0"/>
                <a:ea typeface="ＭＳ Ｐゴシック" charset="0"/>
              </a:defRPr>
            </a:lvl8pPr>
            <a:lvl9pPr marL="3885724" indent="-228572" eaLnBrk="0" fontAlgn="base" hangingPunct="0">
              <a:spcBef>
                <a:spcPct val="0"/>
              </a:spcBef>
              <a:spcAft>
                <a:spcPct val="0"/>
              </a:spcAft>
              <a:defRPr sz="2000">
                <a:solidFill>
                  <a:schemeClr val="tx1"/>
                </a:solidFill>
                <a:latin typeface="Arial" charset="0"/>
                <a:ea typeface="ＭＳ Ｐゴシック" charset="0"/>
              </a:defRPr>
            </a:lvl9pPr>
          </a:lstStyle>
          <a:p>
            <a:fld id="{FB22C430-7A7B-CC4B-A3C0-08C082DA4600}" type="slidenum">
              <a:rPr lang="en-US" sz="1200"/>
              <a:pPr/>
              <a:t>12</a:t>
            </a:fld>
            <a:endParaRPr lang="en-US" sz="1200"/>
          </a:p>
        </p:txBody>
      </p:sp>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599508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D229E59F-0130-4788-B84D-A8F539C6B1A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66231232"/>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33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334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674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27498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5334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65008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8446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508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81523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533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334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1294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123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Content St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866379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itur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752600" y="1371600"/>
            <a:ext cx="7010400" cy="4953000"/>
          </a:xfrm>
          <a:no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6122110"/>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371600"/>
            <a:ext cx="5486400" cy="1600200"/>
          </a:xfrm>
        </p:spPr>
        <p:txBody>
          <a:bodyPr/>
          <a:lstStyle>
            <a:lvl1pPr algn="r">
              <a:defRPr sz="3600"/>
            </a:lvl1pPr>
          </a:lstStyle>
          <a:p>
            <a:r>
              <a:rPr lang="en-US" dirty="0"/>
              <a:t>Click to edit Master title style</a:t>
            </a:r>
          </a:p>
        </p:txBody>
      </p:sp>
      <p:sp>
        <p:nvSpPr>
          <p:cNvPr id="3" name="Subtitle 2"/>
          <p:cNvSpPr>
            <a:spLocks noGrp="1"/>
          </p:cNvSpPr>
          <p:nvPr>
            <p:ph type="subTitle" idx="1"/>
          </p:nvPr>
        </p:nvSpPr>
        <p:spPr>
          <a:xfrm>
            <a:off x="2590800" y="3048000"/>
            <a:ext cx="5486400" cy="1143000"/>
          </a:xfrm>
        </p:spPr>
        <p:txBody>
          <a:bodyPr/>
          <a:lstStyle>
            <a:lvl1pPr marL="0" indent="0" algn="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3560188852"/>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54894069"/>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94614924"/>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80080"/>
                </a:solidFill>
                <a:latin typeface="+mj-lt"/>
              </a:defRPr>
            </a:lvl1p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a:effectLst>
            <a:softEdge rad="63500"/>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2827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37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49454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838200" y="1371600"/>
            <a:ext cx="6781800" cy="4038600"/>
          </a:xfrm>
          <a:prstGeom prst="rect">
            <a:avLst/>
          </a:prstGeom>
          <a:solidFill>
            <a:schemeClr val="bg1"/>
          </a:solidFill>
          <a:ln>
            <a:noFill/>
          </a:ln>
          <a:effectLst>
            <a:softEdge rad="190500"/>
          </a:effectLst>
          <a:extLs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6"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cxnSp>
        <p:nvCxnSpPr>
          <p:cNvPr id="5" name="Straight Connector 4"/>
          <p:cNvCxnSpPr/>
          <p:nvPr userDrawn="1"/>
        </p:nvCxnSpPr>
        <p:spPr bwMode="auto">
          <a:xfrm>
            <a:off x="304800" y="762000"/>
            <a:ext cx="8839200" cy="0"/>
          </a:xfrm>
          <a:prstGeom prst="line">
            <a:avLst/>
          </a:prstGeom>
          <a:ln>
            <a:solidFill>
              <a:schemeClr val="accent2">
                <a:lumMod val="60000"/>
                <a:lumOff val="40000"/>
              </a:schemeClr>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4" name="Picture 3" descr="A close up of a sign&#10;&#10;Description generated with very high confidence">
            <a:extLst>
              <a:ext uri="{FF2B5EF4-FFF2-40B4-BE49-F238E27FC236}">
                <a16:creationId xmlns:a16="http://schemas.microsoft.com/office/drawing/2014/main" id="{3F895A24-F6F0-48D7-BED8-5982747D27C1}"/>
              </a:ext>
            </a:extLst>
          </p:cNvPr>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3212029" y="5563764"/>
            <a:ext cx="3024742" cy="1271582"/>
          </a:xfrm>
          <a:prstGeom prst="rect">
            <a:avLst/>
          </a:prstGeom>
        </p:spPr>
      </p:pic>
      <p:pic>
        <p:nvPicPr>
          <p:cNvPr id="10" name="Picture 9">
            <a:extLst>
              <a:ext uri="{FF2B5EF4-FFF2-40B4-BE49-F238E27FC236}">
                <a16:creationId xmlns:a16="http://schemas.microsoft.com/office/drawing/2014/main" id="{2AFB579C-196F-45C6-9766-21F62A7329CD}"/>
              </a:ext>
            </a:extLst>
          </p:cNvPr>
          <p:cNvPicPr/>
          <p:nvPr userDrawn="1"/>
        </p:nvPicPr>
        <p:blipFill>
          <a:blip r:embed="rId11" cstate="email">
            <a:extLst>
              <a:ext uri="{28A0092B-C50C-407E-A947-70E740481C1C}">
                <a14:useLocalDpi xmlns:a14="http://schemas.microsoft.com/office/drawing/2010/main" val="0"/>
              </a:ext>
            </a:extLst>
          </a:blip>
          <a:stretch>
            <a:fillRect/>
          </a:stretch>
        </p:blipFill>
        <p:spPr>
          <a:xfrm>
            <a:off x="7162800" y="5641048"/>
            <a:ext cx="1600200" cy="1117013"/>
          </a:xfrm>
          <a:prstGeom prst="rect">
            <a:avLst/>
          </a:prstGeom>
        </p:spPr>
      </p:pic>
      <p:pic>
        <p:nvPicPr>
          <p:cNvPr id="12" name="Picture 11">
            <a:extLst>
              <a:ext uri="{FF2B5EF4-FFF2-40B4-BE49-F238E27FC236}">
                <a16:creationId xmlns:a16="http://schemas.microsoft.com/office/drawing/2014/main" id="{0A775274-DD1A-420D-994B-11C356FDB665}"/>
              </a:ext>
            </a:extLst>
          </p:cNvPr>
          <p:cNvPicPr/>
          <p:nvPr userDrawn="1"/>
        </p:nvPicPr>
        <p:blipFill>
          <a:blip r:embed="rId12" cstate="email">
            <a:extLst>
              <a:ext uri="{28A0092B-C50C-407E-A947-70E740481C1C}">
                <a14:useLocalDpi xmlns:a14="http://schemas.microsoft.com/office/drawing/2010/main" val="0"/>
              </a:ext>
            </a:extLst>
          </a:blip>
          <a:stretch>
            <a:fillRect/>
          </a:stretch>
        </p:blipFill>
        <p:spPr>
          <a:xfrm>
            <a:off x="390096" y="5529629"/>
            <a:ext cx="1819704" cy="1339849"/>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702" r:id="rId2"/>
    <p:sldLayoutId id="2147483701" r:id="rId3"/>
    <p:sldLayoutId id="2147483695" r:id="rId4"/>
    <p:sldLayoutId id="2147483696" r:id="rId5"/>
    <p:sldLayoutId id="2147483697" r:id="rId6"/>
    <p:sldLayoutId id="2147483700" r:id="rId7"/>
    <p:sldLayoutId id="2147483715" r:id="rId8"/>
  </p:sldLayoutIdLst>
  <p:transition>
    <p:wipe dir="d"/>
  </p:transition>
  <p:hf sldNum="0" hdr="0" ftr="0" dt="0"/>
  <p:txStyles>
    <p:titleStyle>
      <a:lvl1pPr algn="l" rtl="0" eaLnBrk="0" fontAlgn="base" hangingPunct="0">
        <a:spcBef>
          <a:spcPct val="0"/>
        </a:spcBef>
        <a:spcAft>
          <a:spcPct val="0"/>
        </a:spcAft>
        <a:defRPr sz="2400" b="1">
          <a:solidFill>
            <a:srgbClr val="380080"/>
          </a:solidFill>
          <a:latin typeface="+mj-lt"/>
          <a:ea typeface="+mj-ea"/>
          <a:cs typeface="ＭＳ Ｐゴシック" charset="0"/>
        </a:defRPr>
      </a:lvl1pPr>
      <a:lvl2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2pPr>
      <a:lvl3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3pPr>
      <a:lvl4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4pPr>
      <a:lvl5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5pPr>
      <a:lvl6pPr marL="457200" algn="l" rtl="0" fontAlgn="base">
        <a:spcBef>
          <a:spcPct val="0"/>
        </a:spcBef>
        <a:spcAft>
          <a:spcPct val="0"/>
        </a:spcAft>
        <a:defRPr sz="2400" b="1">
          <a:solidFill>
            <a:srgbClr val="FFFDCB"/>
          </a:solidFill>
          <a:latin typeface="Arial" charset="0"/>
          <a:ea typeface="ＭＳ Ｐゴシック" pitchFamily="80" charset="-128"/>
        </a:defRPr>
      </a:lvl6pPr>
      <a:lvl7pPr marL="914400" algn="l" rtl="0" fontAlgn="base">
        <a:spcBef>
          <a:spcPct val="0"/>
        </a:spcBef>
        <a:spcAft>
          <a:spcPct val="0"/>
        </a:spcAft>
        <a:defRPr sz="2400" b="1">
          <a:solidFill>
            <a:srgbClr val="FFFDCB"/>
          </a:solidFill>
          <a:latin typeface="Arial" charset="0"/>
          <a:ea typeface="ＭＳ Ｐゴシック" pitchFamily="80" charset="-128"/>
        </a:defRPr>
      </a:lvl7pPr>
      <a:lvl8pPr marL="1371600" algn="l" rtl="0" fontAlgn="base">
        <a:spcBef>
          <a:spcPct val="0"/>
        </a:spcBef>
        <a:spcAft>
          <a:spcPct val="0"/>
        </a:spcAft>
        <a:defRPr sz="2400" b="1">
          <a:solidFill>
            <a:srgbClr val="FFFDCB"/>
          </a:solidFill>
          <a:latin typeface="Arial" charset="0"/>
          <a:ea typeface="ＭＳ Ｐゴシック" pitchFamily="80" charset="-128"/>
        </a:defRPr>
      </a:lvl8pPr>
      <a:lvl9pPr marL="1828800" algn="l" rtl="0" fontAlgn="base">
        <a:spcBef>
          <a:spcPct val="0"/>
        </a:spcBef>
        <a:spcAft>
          <a:spcPct val="0"/>
        </a:spcAft>
        <a:defRPr sz="2400" b="1">
          <a:solidFill>
            <a:srgbClr val="FFFDCB"/>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1" name="Rectangle 3"/>
          <p:cNvSpPr>
            <a:spLocks noGrp="1" noChangeArrowheads="1"/>
          </p:cNvSpPr>
          <p:nvPr>
            <p:ph type="body" idx="1"/>
          </p:nvPr>
        </p:nvSpPr>
        <p:spPr bwMode="auto">
          <a:xfrm>
            <a:off x="838200" y="1371600"/>
            <a:ext cx="7924800" cy="4953000"/>
          </a:xfrm>
          <a:prstGeom prst="rect">
            <a:avLst/>
          </a:prstGeom>
          <a:solidFill>
            <a:schemeClr val="bg1">
              <a:alpha val="50000"/>
            </a:schemeClr>
          </a:solidFill>
          <a:ln>
            <a:noFill/>
          </a:ln>
          <a:effectLst>
            <a:softEdge rad="190500"/>
          </a:effectLst>
          <a:extLs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p:cNvCxnSpPr/>
          <p:nvPr userDrawn="1"/>
        </p:nvCxnSpPr>
        <p:spPr bwMode="auto">
          <a:xfrm>
            <a:off x="304800" y="762000"/>
            <a:ext cx="8839200" cy="0"/>
          </a:xfrm>
          <a:prstGeom prst="line">
            <a:avLst/>
          </a:prstGeom>
          <a:ln>
            <a:solidFill>
              <a:srgbClr val="ADCEEF"/>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42535539"/>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9" r:id="rId4"/>
    <p:sldLayoutId id="2147483710" r:id="rId5"/>
    <p:sldLayoutId id="2147483711" r:id="rId6"/>
    <p:sldLayoutId id="2147483712" r:id="rId7"/>
    <p:sldLayoutId id="2147483713" r:id="rId8"/>
    <p:sldLayoutId id="2147483714" r:id="rId9"/>
  </p:sldLayoutIdLst>
  <p:hf sldNum="0" hdr="0" ftr="0" dt="0"/>
  <p:txStyles>
    <p:titleStyle>
      <a:lvl1pPr algn="l" defTabSz="457200" rtl="0" eaLnBrk="1" latinLnBrk="0" hangingPunct="1">
        <a:spcBef>
          <a:spcPct val="0"/>
        </a:spcBef>
        <a:buNone/>
        <a:defRPr sz="2400" kern="1200">
          <a:solidFill>
            <a:schemeClr val="tx1"/>
          </a:solidFill>
          <a:latin typeface="Arial"/>
          <a:ea typeface="+mj-ea"/>
          <a:cs typeface="Arial"/>
        </a:defRPr>
      </a:lvl1pPr>
    </p:titleStyle>
    <p:bodyStyle>
      <a:lvl1pPr marL="0" indent="0" algn="l" defTabSz="457200" rtl="0" eaLnBrk="1" latinLnBrk="0" hangingPunct="1">
        <a:spcBef>
          <a:spcPct val="20000"/>
        </a:spcBef>
        <a:buFontTx/>
        <a:buNone/>
        <a:defRPr sz="2800" kern="1200">
          <a:solidFill>
            <a:schemeClr val="tx1"/>
          </a:solidFill>
          <a:latin typeface="Times New Roman"/>
          <a:ea typeface="+mn-ea"/>
          <a:cs typeface="Times New Roman"/>
        </a:defRPr>
      </a:lvl1pPr>
      <a:lvl2pPr marL="457200" indent="0" algn="l" defTabSz="457200" rtl="0" eaLnBrk="1" latinLnBrk="0" hangingPunct="1">
        <a:spcBef>
          <a:spcPct val="20000"/>
        </a:spcBef>
        <a:buFontTx/>
        <a:buNone/>
        <a:defRPr sz="2800" kern="1200">
          <a:solidFill>
            <a:schemeClr val="tx1"/>
          </a:solidFill>
          <a:latin typeface="Times New Roman"/>
          <a:ea typeface="+mn-ea"/>
          <a:cs typeface="Times New Roman"/>
        </a:defRPr>
      </a:lvl2pPr>
      <a:lvl3pPr marL="914400" indent="0" algn="l" defTabSz="457200" rtl="0" eaLnBrk="1" latinLnBrk="0" hangingPunct="1">
        <a:spcBef>
          <a:spcPct val="20000"/>
        </a:spcBef>
        <a:buFontTx/>
        <a:buNone/>
        <a:defRPr sz="2800" kern="1200">
          <a:solidFill>
            <a:schemeClr val="tx1"/>
          </a:solidFill>
          <a:latin typeface="Times New Roman"/>
          <a:ea typeface="+mn-ea"/>
          <a:cs typeface="Times New Roman"/>
        </a:defRPr>
      </a:lvl3pPr>
      <a:lvl4pPr marL="1371600" indent="0" algn="l" defTabSz="457200" rtl="0" eaLnBrk="1" latinLnBrk="0" hangingPunct="1">
        <a:spcBef>
          <a:spcPct val="20000"/>
        </a:spcBef>
        <a:buFontTx/>
        <a:buNone/>
        <a:defRPr sz="2800" kern="1200">
          <a:solidFill>
            <a:schemeClr val="tx1"/>
          </a:solidFill>
          <a:latin typeface="Times New Roman"/>
          <a:ea typeface="+mn-ea"/>
          <a:cs typeface="Times New Roman"/>
        </a:defRPr>
      </a:lvl4pPr>
      <a:lvl5pPr marL="1828800" indent="0" algn="l" defTabSz="457200" rtl="0" eaLnBrk="1" latinLnBrk="0" hangingPunct="1">
        <a:spcBef>
          <a:spcPct val="20000"/>
        </a:spcBef>
        <a:buFontTx/>
        <a:buNone/>
        <a:defRPr sz="28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lencary.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sz="3600" dirty="0"/>
              <a:t>Welcome			</a:t>
            </a:r>
            <a:r>
              <a:rPr lang="en-US" sz="3600"/>
              <a:t> 10:30am </a:t>
            </a:r>
            <a:r>
              <a:rPr lang="en-US" sz="3600" dirty="0"/>
              <a:t>Service</a:t>
            </a:r>
            <a:endParaRPr lang="en-US" dirty="0"/>
          </a:p>
        </p:txBody>
      </p:sp>
      <p:sp>
        <p:nvSpPr>
          <p:cNvPr id="3" name="Content Placeholder 2"/>
          <p:cNvSpPr>
            <a:spLocks noGrp="1"/>
          </p:cNvSpPr>
          <p:nvPr>
            <p:ph idx="1"/>
          </p:nvPr>
        </p:nvSpPr>
        <p:spPr>
          <a:xfrm>
            <a:off x="723900" y="838200"/>
            <a:ext cx="7696200" cy="4114800"/>
          </a:xfrm>
        </p:spPr>
        <p:txBody>
          <a:bodyPr anchor="t"/>
          <a:lstStyle/>
          <a:p>
            <a:pPr marL="454025" indent="-454025" eaLnBrk="1" hangingPunct="1">
              <a:lnSpc>
                <a:spcPct val="90000"/>
              </a:lnSpc>
              <a:defRPr/>
            </a:pPr>
            <a:r>
              <a:rPr lang="en-US" b="1" dirty="0">
                <a:latin typeface="+mj-lt"/>
                <a:ea typeface="ＭＳ Ｐゴシック" charset="0"/>
              </a:rPr>
              <a:t>to </a:t>
            </a:r>
            <a:br>
              <a:rPr lang="en-US" b="1" dirty="0">
                <a:latin typeface="+mj-lt"/>
                <a:ea typeface="ＭＳ Ｐゴシック" charset="0"/>
              </a:rPr>
            </a:br>
            <a:r>
              <a:rPr lang="en-US" sz="4400" b="1" dirty="0">
                <a:solidFill>
                  <a:schemeClr val="accent6"/>
                </a:solidFill>
                <a:latin typeface="+mj-lt"/>
                <a:ea typeface="ＭＳ Ｐゴシック" charset="0"/>
              </a:rPr>
              <a:t>Elk River Lutheran Church</a:t>
            </a:r>
          </a:p>
          <a:p>
            <a:pPr marL="454025" indent="-454025" eaLnBrk="1" hangingPunct="1">
              <a:lnSpc>
                <a:spcPct val="90000"/>
              </a:lnSpc>
              <a:defRPr/>
            </a:pPr>
            <a:endParaRPr lang="en-US" sz="2000" dirty="0">
              <a:solidFill>
                <a:srgbClr val="4597A0"/>
              </a:solidFill>
              <a:latin typeface="+mj-lt"/>
              <a:ea typeface="ＭＳ Ｐゴシック" charset="0"/>
            </a:endParaRPr>
          </a:p>
          <a:p>
            <a:pPr marL="917575" indent="-466725" eaLnBrk="1" hangingPunct="1">
              <a:lnSpc>
                <a:spcPct val="90000"/>
              </a:lnSpc>
              <a:spcAft>
                <a:spcPts val="600"/>
              </a:spcAft>
              <a:buFont typeface="Arial"/>
              <a:buChar char="•"/>
              <a:defRPr/>
            </a:pPr>
            <a:r>
              <a:rPr lang="en-US" sz="2400" dirty="0">
                <a:latin typeface="+mj-lt"/>
                <a:ea typeface="ＭＳ Ｐゴシック" charset="0"/>
              </a:rPr>
              <a:t>All are invited to share in the Lord’s Supper.</a:t>
            </a:r>
          </a:p>
          <a:p>
            <a:pPr marL="917575" indent="-466725" eaLnBrk="1" hangingPunct="1">
              <a:lnSpc>
                <a:spcPct val="90000"/>
              </a:lnSpc>
              <a:spcAft>
                <a:spcPts val="600"/>
              </a:spcAft>
              <a:buFont typeface="Arial"/>
              <a:buChar char="•"/>
              <a:defRPr/>
            </a:pPr>
            <a:r>
              <a:rPr lang="en-US" sz="2400" dirty="0">
                <a:latin typeface="+mj-lt"/>
                <a:ea typeface="ＭＳ Ｐゴシック" charset="0"/>
              </a:rPr>
              <a:t>We encourage children to participate in worship and communion.	</a:t>
            </a:r>
          </a:p>
          <a:p>
            <a:pPr marL="917575" indent="-466725" eaLnBrk="1" hangingPunct="1">
              <a:lnSpc>
                <a:spcPct val="90000"/>
              </a:lnSpc>
              <a:spcAft>
                <a:spcPts val="600"/>
              </a:spcAft>
              <a:buFont typeface="Arial"/>
              <a:buChar char="•"/>
              <a:defRPr/>
            </a:pPr>
            <a:r>
              <a:rPr lang="en-US" sz="2400" dirty="0">
                <a:latin typeface="+mj-lt"/>
                <a:ea typeface="ＭＳ Ｐゴシック" charset="0"/>
              </a:rPr>
              <a:t>Nursery is available, should you desire it.</a:t>
            </a:r>
          </a:p>
          <a:p>
            <a:pPr marL="917575" indent="-466725" eaLnBrk="1" hangingPunct="1">
              <a:lnSpc>
                <a:spcPct val="90000"/>
              </a:lnSpc>
              <a:spcAft>
                <a:spcPts val="600"/>
              </a:spcAft>
              <a:buFont typeface="Arial"/>
              <a:buChar char="•"/>
              <a:defRPr/>
            </a:pPr>
            <a:r>
              <a:rPr lang="en-US" sz="2400" dirty="0">
                <a:latin typeface="+mj-lt"/>
                <a:ea typeface="ＭＳ Ｐゴシック" charset="0"/>
              </a:rPr>
              <a:t>Restrooms are located in fellowship area and lower level.</a:t>
            </a:r>
          </a:p>
        </p:txBody>
      </p:sp>
    </p:spTree>
    <p:extLst>
      <p:ext uri="{BB962C8B-B14F-4D97-AF65-F5344CB8AC3E}">
        <p14:creationId xmlns:p14="http://schemas.microsoft.com/office/powerpoint/2010/main" val="3500881183"/>
      </p:ext>
    </p:extLst>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Greeting </a:t>
            </a:r>
            <a:endParaRPr lang="en-US" b="0" i="1" dirty="0"/>
          </a:p>
        </p:txBody>
      </p:sp>
      <p:sp>
        <p:nvSpPr>
          <p:cNvPr id="4" name="Content Placeholder 3"/>
          <p:cNvSpPr>
            <a:spLocks noGrp="1"/>
          </p:cNvSpPr>
          <p:nvPr>
            <p:ph idx="1"/>
          </p:nvPr>
        </p:nvSpPr>
        <p:spPr>
          <a:xfrm>
            <a:off x="838200" y="1676400"/>
            <a:ext cx="7467600" cy="4953000"/>
          </a:xfrm>
        </p:spPr>
        <p:txBody>
          <a:bodyPr/>
          <a:lstStyle/>
          <a:p>
            <a:r>
              <a:rPr lang="en-US" dirty="0"/>
              <a:t>The grace of our Lord Jesus Christ, </a:t>
            </a:r>
          </a:p>
          <a:p>
            <a:r>
              <a:rPr lang="en-US" dirty="0"/>
              <a:t>the love of God, and the communion </a:t>
            </a:r>
          </a:p>
          <a:p>
            <a:r>
              <a:rPr lang="en-US" dirty="0"/>
              <a:t>of the Holy Spirit be with you all.</a:t>
            </a:r>
          </a:p>
          <a:p>
            <a:endParaRPr lang="en-US" b="1" dirty="0"/>
          </a:p>
          <a:p>
            <a:r>
              <a:rPr lang="en-US" b="1" dirty="0"/>
              <a:t>And also with you.</a:t>
            </a:r>
            <a:endParaRPr lang="en-US" dirty="0"/>
          </a:p>
          <a:p>
            <a:endParaRPr lang="en-US" b="1" dirty="0"/>
          </a:p>
        </p:txBody>
      </p:sp>
      <p:sp>
        <p:nvSpPr>
          <p:cNvPr id="5" name="Rectangle: Rounded Corners 3"/>
          <p:cNvSpPr/>
          <p:nvPr/>
        </p:nvSpPr>
        <p:spPr bwMode="auto">
          <a:xfrm>
            <a:off x="304800" y="1676400"/>
            <a:ext cx="5334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6" name="Rectangle: Rounded Corners 6"/>
          <p:cNvSpPr/>
          <p:nvPr/>
        </p:nvSpPr>
        <p:spPr bwMode="auto">
          <a:xfrm>
            <a:off x="304800" y="3733800"/>
            <a:ext cx="533400" cy="533400"/>
          </a:xfrm>
          <a:prstGeom prst="roundRect">
            <a:avLst/>
          </a:prstGeom>
          <a:solidFill>
            <a:srgbClr val="1A6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C</a:t>
            </a:r>
          </a:p>
        </p:txBody>
      </p:sp>
      <p:sp>
        <p:nvSpPr>
          <p:cNvPr id="3" name="TextBox 2"/>
          <p:cNvSpPr txBox="1"/>
          <p:nvPr/>
        </p:nvSpPr>
        <p:spPr>
          <a:xfrm>
            <a:off x="1155700" y="939800"/>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86096181"/>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a:xfrm>
            <a:off x="510822" y="1295400"/>
            <a:ext cx="8122356" cy="3276600"/>
          </a:xfrm>
        </p:spPr>
        <p:txBody>
          <a:bodyPr/>
          <a:lstStyle/>
          <a:p>
            <a:r>
              <a:rPr lang="en-US" b="1" u="sng" dirty="0"/>
              <a:t>VERSE 1</a:t>
            </a:r>
            <a:endParaRPr lang="en-US" dirty="0"/>
          </a:p>
          <a:p>
            <a:r>
              <a:rPr lang="en-US" b="1" dirty="0"/>
              <a:t>Praise God, from whom all blessings flow;</a:t>
            </a:r>
          </a:p>
          <a:p>
            <a:r>
              <a:rPr lang="en-US" b="1" dirty="0"/>
              <a:t>Praise God, all creatures here below;</a:t>
            </a:r>
          </a:p>
          <a:p>
            <a:r>
              <a:rPr lang="en-US" b="1" dirty="0"/>
              <a:t>Praise God above, ye heavenly hosts;</a:t>
            </a:r>
          </a:p>
          <a:p>
            <a:r>
              <a:rPr lang="en-US" b="1" dirty="0"/>
              <a:t>Praise Father, Son, and Holy Ghost.</a:t>
            </a:r>
          </a:p>
        </p:txBody>
      </p:sp>
      <p:sp>
        <p:nvSpPr>
          <p:cNvPr id="2" name="Title 1"/>
          <p:cNvSpPr>
            <a:spLocks noGrp="1"/>
          </p:cNvSpPr>
          <p:nvPr>
            <p:ph type="title"/>
          </p:nvPr>
        </p:nvSpPr>
        <p:spPr/>
        <p:txBody>
          <a:bodyPr>
            <a:normAutofit fontScale="90000"/>
          </a:bodyPr>
          <a:lstStyle/>
          <a:p>
            <a:r>
              <a:rPr lang="en-US" dirty="0"/>
              <a:t>Song of Praise:                                                    “New Doxology”</a:t>
            </a:r>
          </a:p>
        </p:txBody>
      </p:sp>
    </p:spTree>
    <p:extLst>
      <p:ext uri="{BB962C8B-B14F-4D97-AF65-F5344CB8AC3E}">
        <p14:creationId xmlns:p14="http://schemas.microsoft.com/office/powerpoint/2010/main" val="301071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a:xfrm>
            <a:off x="510822" y="1295400"/>
            <a:ext cx="8122356" cy="3276600"/>
          </a:xfrm>
        </p:spPr>
        <p:txBody>
          <a:bodyPr/>
          <a:lstStyle/>
          <a:p>
            <a:r>
              <a:rPr lang="en-US" b="1" u="sng" dirty="0"/>
              <a:t>VERSE 2</a:t>
            </a:r>
            <a:endParaRPr lang="en-US" dirty="0"/>
          </a:p>
          <a:p>
            <a:r>
              <a:rPr lang="en-US" b="1" dirty="0"/>
              <a:t>Let earth and heavenly saints proclaim</a:t>
            </a:r>
          </a:p>
          <a:p>
            <a:r>
              <a:rPr lang="en-US" b="1" dirty="0"/>
              <a:t>The </a:t>
            </a:r>
            <a:r>
              <a:rPr lang="en-US" b="1" dirty="0" err="1"/>
              <a:t>pow'r</a:t>
            </a:r>
            <a:r>
              <a:rPr lang="en-US" b="1" dirty="0"/>
              <a:t> and might of Your great Name;</a:t>
            </a:r>
          </a:p>
          <a:p>
            <a:r>
              <a:rPr lang="en-US" b="1" dirty="0"/>
              <a:t>Let us exalt on bended knee;</a:t>
            </a:r>
          </a:p>
          <a:p>
            <a:r>
              <a:rPr lang="en-US" b="1" dirty="0"/>
              <a:t>Praise God the Holy Trinity.</a:t>
            </a:r>
          </a:p>
        </p:txBody>
      </p:sp>
      <p:sp>
        <p:nvSpPr>
          <p:cNvPr id="2" name="Title 1"/>
          <p:cNvSpPr>
            <a:spLocks noGrp="1"/>
          </p:cNvSpPr>
          <p:nvPr>
            <p:ph type="title"/>
          </p:nvPr>
        </p:nvSpPr>
        <p:spPr/>
        <p:txBody>
          <a:bodyPr>
            <a:normAutofit fontScale="90000"/>
          </a:bodyPr>
          <a:lstStyle/>
          <a:p>
            <a:r>
              <a:rPr lang="en-US" dirty="0"/>
              <a:t>Song of Praise:                                                    “New Doxology”</a:t>
            </a:r>
          </a:p>
        </p:txBody>
      </p:sp>
    </p:spTree>
    <p:extLst>
      <p:ext uri="{BB962C8B-B14F-4D97-AF65-F5344CB8AC3E}">
        <p14:creationId xmlns:p14="http://schemas.microsoft.com/office/powerpoint/2010/main" val="1135167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a:xfrm>
            <a:off x="510822" y="1295400"/>
            <a:ext cx="8122356" cy="3276600"/>
          </a:xfrm>
        </p:spPr>
        <p:txBody>
          <a:bodyPr/>
          <a:lstStyle/>
          <a:p>
            <a:r>
              <a:rPr lang="en-US" b="1" u="sng" dirty="0"/>
              <a:t>CHORUS</a:t>
            </a:r>
            <a:r>
              <a:rPr lang="en-US" dirty="0"/>
              <a:t> </a:t>
            </a:r>
          </a:p>
          <a:p>
            <a:r>
              <a:rPr lang="en-US" b="1" dirty="0"/>
              <a:t>Praise God, praise God,</a:t>
            </a:r>
          </a:p>
          <a:p>
            <a:r>
              <a:rPr lang="en-US" b="1" dirty="0"/>
              <a:t>Praise God Who saved my soul;</a:t>
            </a:r>
          </a:p>
          <a:p>
            <a:r>
              <a:rPr lang="en-US" b="1" dirty="0"/>
              <a:t>Praise God, praise God,</a:t>
            </a:r>
          </a:p>
          <a:p>
            <a:r>
              <a:rPr lang="en-US" b="1" dirty="0"/>
              <a:t>Praise God from Whom all blessings flow!</a:t>
            </a:r>
          </a:p>
        </p:txBody>
      </p:sp>
      <p:sp>
        <p:nvSpPr>
          <p:cNvPr id="2" name="Title 1"/>
          <p:cNvSpPr>
            <a:spLocks noGrp="1"/>
          </p:cNvSpPr>
          <p:nvPr>
            <p:ph type="title"/>
          </p:nvPr>
        </p:nvSpPr>
        <p:spPr/>
        <p:txBody>
          <a:bodyPr>
            <a:normAutofit fontScale="90000"/>
          </a:bodyPr>
          <a:lstStyle/>
          <a:p>
            <a:r>
              <a:rPr lang="en-US" dirty="0"/>
              <a:t>Song of Praise:                                                    “New Doxology”</a:t>
            </a:r>
          </a:p>
        </p:txBody>
      </p:sp>
    </p:spTree>
    <p:extLst>
      <p:ext uri="{BB962C8B-B14F-4D97-AF65-F5344CB8AC3E}">
        <p14:creationId xmlns:p14="http://schemas.microsoft.com/office/powerpoint/2010/main" val="3360923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a:xfrm>
            <a:off x="510822" y="1295400"/>
            <a:ext cx="8122356" cy="3276600"/>
          </a:xfrm>
        </p:spPr>
        <p:txBody>
          <a:bodyPr/>
          <a:lstStyle/>
          <a:p>
            <a:r>
              <a:rPr lang="en-US" b="1" u="sng" dirty="0"/>
              <a:t>VERSE 3</a:t>
            </a:r>
            <a:endParaRPr lang="en-US" dirty="0"/>
          </a:p>
          <a:p>
            <a:r>
              <a:rPr lang="en-US" b="1" dirty="0"/>
              <a:t>Praise to our God Your throne transcends,</a:t>
            </a:r>
          </a:p>
          <a:p>
            <a:r>
              <a:rPr lang="en-US" b="1" dirty="0"/>
              <a:t>Your crown and Kingdom never end;</a:t>
            </a:r>
          </a:p>
          <a:p>
            <a:r>
              <a:rPr lang="en-US" b="1" dirty="0"/>
              <a:t>Now and throughout eternity.</a:t>
            </a:r>
          </a:p>
          <a:p>
            <a:r>
              <a:rPr lang="en-US" b="1" dirty="0"/>
              <a:t>I'll praise the One Who died for me.</a:t>
            </a:r>
          </a:p>
        </p:txBody>
      </p:sp>
      <p:sp>
        <p:nvSpPr>
          <p:cNvPr id="2" name="Title 1"/>
          <p:cNvSpPr>
            <a:spLocks noGrp="1"/>
          </p:cNvSpPr>
          <p:nvPr>
            <p:ph type="title"/>
          </p:nvPr>
        </p:nvSpPr>
        <p:spPr/>
        <p:txBody>
          <a:bodyPr>
            <a:normAutofit fontScale="90000"/>
          </a:bodyPr>
          <a:lstStyle/>
          <a:p>
            <a:r>
              <a:rPr lang="en-US" dirty="0"/>
              <a:t>Song of Praise:                                                    “New Doxology”</a:t>
            </a:r>
          </a:p>
        </p:txBody>
      </p:sp>
    </p:spTree>
    <p:extLst>
      <p:ext uri="{BB962C8B-B14F-4D97-AF65-F5344CB8AC3E}">
        <p14:creationId xmlns:p14="http://schemas.microsoft.com/office/powerpoint/2010/main" val="1202483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a:xfrm>
            <a:off x="510822" y="1295400"/>
            <a:ext cx="8122356" cy="3276600"/>
          </a:xfrm>
        </p:spPr>
        <p:txBody>
          <a:bodyPr/>
          <a:lstStyle/>
          <a:p>
            <a:r>
              <a:rPr lang="en-US" b="1" u="sng" dirty="0"/>
              <a:t>CHORUS</a:t>
            </a:r>
            <a:r>
              <a:rPr lang="en-US" dirty="0"/>
              <a:t> </a:t>
            </a:r>
          </a:p>
          <a:p>
            <a:r>
              <a:rPr lang="en-US" b="1" dirty="0"/>
              <a:t>Praise God, praise God,</a:t>
            </a:r>
          </a:p>
          <a:p>
            <a:r>
              <a:rPr lang="en-US" b="1" dirty="0"/>
              <a:t>Praise God Who saved my soul;</a:t>
            </a:r>
          </a:p>
          <a:p>
            <a:r>
              <a:rPr lang="en-US" b="1" dirty="0"/>
              <a:t>Praise God, praise God,</a:t>
            </a:r>
          </a:p>
          <a:p>
            <a:r>
              <a:rPr lang="en-US" b="1" dirty="0"/>
              <a:t>Praise God from Whom all blessings flow!</a:t>
            </a:r>
          </a:p>
        </p:txBody>
      </p:sp>
      <p:sp>
        <p:nvSpPr>
          <p:cNvPr id="2" name="Title 1"/>
          <p:cNvSpPr>
            <a:spLocks noGrp="1"/>
          </p:cNvSpPr>
          <p:nvPr>
            <p:ph type="title"/>
          </p:nvPr>
        </p:nvSpPr>
        <p:spPr/>
        <p:txBody>
          <a:bodyPr>
            <a:normAutofit fontScale="90000"/>
          </a:bodyPr>
          <a:lstStyle/>
          <a:p>
            <a:r>
              <a:rPr lang="en-US" dirty="0"/>
              <a:t>Song of Praise:                                                    “New Doxology”</a:t>
            </a:r>
          </a:p>
        </p:txBody>
      </p:sp>
    </p:spTree>
    <p:extLst>
      <p:ext uri="{BB962C8B-B14F-4D97-AF65-F5344CB8AC3E}">
        <p14:creationId xmlns:p14="http://schemas.microsoft.com/office/powerpoint/2010/main" val="3062483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a:xfrm>
            <a:off x="510822" y="1295400"/>
            <a:ext cx="8122356" cy="3276600"/>
          </a:xfrm>
        </p:spPr>
        <p:txBody>
          <a:bodyPr/>
          <a:lstStyle/>
          <a:p>
            <a:r>
              <a:rPr lang="en-US" b="1" u="sng" dirty="0"/>
              <a:t>CHORUS</a:t>
            </a:r>
            <a:r>
              <a:rPr lang="en-US" dirty="0"/>
              <a:t> </a:t>
            </a:r>
          </a:p>
          <a:p>
            <a:r>
              <a:rPr lang="en-US" b="1" dirty="0"/>
              <a:t>Praise God, praise God,</a:t>
            </a:r>
          </a:p>
          <a:p>
            <a:r>
              <a:rPr lang="en-US" b="1" dirty="0"/>
              <a:t>Praise God Who saved my soul;</a:t>
            </a:r>
          </a:p>
          <a:p>
            <a:r>
              <a:rPr lang="en-US" b="1" dirty="0"/>
              <a:t>Praise God, praise God,</a:t>
            </a:r>
          </a:p>
          <a:p>
            <a:r>
              <a:rPr lang="en-US" b="1" dirty="0"/>
              <a:t>Praise God from Whom all blessings flow!</a:t>
            </a:r>
          </a:p>
        </p:txBody>
      </p:sp>
      <p:sp>
        <p:nvSpPr>
          <p:cNvPr id="2" name="Title 1"/>
          <p:cNvSpPr>
            <a:spLocks noGrp="1"/>
          </p:cNvSpPr>
          <p:nvPr>
            <p:ph type="title"/>
          </p:nvPr>
        </p:nvSpPr>
        <p:spPr/>
        <p:txBody>
          <a:bodyPr>
            <a:normAutofit fontScale="90000"/>
          </a:bodyPr>
          <a:lstStyle/>
          <a:p>
            <a:r>
              <a:rPr lang="en-US" dirty="0"/>
              <a:t>Song of Praise:                                                    “New Doxology”</a:t>
            </a:r>
          </a:p>
        </p:txBody>
      </p:sp>
    </p:spTree>
    <p:extLst>
      <p:ext uri="{BB962C8B-B14F-4D97-AF65-F5344CB8AC3E}">
        <p14:creationId xmlns:p14="http://schemas.microsoft.com/office/powerpoint/2010/main" val="3586646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a:xfrm>
            <a:off x="510822" y="1295400"/>
            <a:ext cx="8122356" cy="3276600"/>
          </a:xfrm>
        </p:spPr>
        <p:txBody>
          <a:bodyPr/>
          <a:lstStyle/>
          <a:p>
            <a:r>
              <a:rPr lang="en-US" b="1" u="sng" dirty="0"/>
              <a:t>VERSE 1</a:t>
            </a:r>
            <a:endParaRPr lang="en-US" dirty="0"/>
          </a:p>
          <a:p>
            <a:r>
              <a:rPr lang="en-US" b="1" dirty="0"/>
              <a:t>Praise God, from whom all blessings flow;</a:t>
            </a:r>
          </a:p>
          <a:p>
            <a:r>
              <a:rPr lang="en-US" b="1" dirty="0"/>
              <a:t>Praise God, all creatures here below;</a:t>
            </a:r>
          </a:p>
          <a:p>
            <a:r>
              <a:rPr lang="en-US" b="1" dirty="0"/>
              <a:t>Praise God above, ye heavenly hosts;</a:t>
            </a:r>
          </a:p>
          <a:p>
            <a:r>
              <a:rPr lang="en-US" b="1" dirty="0"/>
              <a:t>Praise Father, Son, and Holy Ghost.</a:t>
            </a:r>
          </a:p>
        </p:txBody>
      </p:sp>
      <p:sp>
        <p:nvSpPr>
          <p:cNvPr id="2" name="Title 1"/>
          <p:cNvSpPr>
            <a:spLocks noGrp="1"/>
          </p:cNvSpPr>
          <p:nvPr>
            <p:ph type="title"/>
          </p:nvPr>
        </p:nvSpPr>
        <p:spPr/>
        <p:txBody>
          <a:bodyPr>
            <a:normAutofit fontScale="90000"/>
          </a:bodyPr>
          <a:lstStyle/>
          <a:p>
            <a:r>
              <a:rPr lang="en-US" dirty="0"/>
              <a:t>Song of Praise:                                                    “New Doxology”</a:t>
            </a:r>
          </a:p>
        </p:txBody>
      </p:sp>
    </p:spTree>
    <p:extLst>
      <p:ext uri="{BB962C8B-B14F-4D97-AF65-F5344CB8AC3E}">
        <p14:creationId xmlns:p14="http://schemas.microsoft.com/office/powerpoint/2010/main" val="3399084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B3F47-305B-4A09-A45E-305CDAD2D5DE}"/>
              </a:ext>
            </a:extLst>
          </p:cNvPr>
          <p:cNvSpPr>
            <a:spLocks noGrp="1"/>
          </p:cNvSpPr>
          <p:nvPr>
            <p:ph type="title"/>
          </p:nvPr>
        </p:nvSpPr>
        <p:spPr/>
        <p:txBody>
          <a:bodyPr/>
          <a:lstStyle/>
          <a:p>
            <a:r>
              <a:rPr lang="en-US" dirty="0"/>
              <a:t>Prayer of the Day </a:t>
            </a:r>
          </a:p>
        </p:txBody>
      </p:sp>
      <p:sp>
        <p:nvSpPr>
          <p:cNvPr id="3" name="Content Placeholder 2">
            <a:extLst>
              <a:ext uri="{FF2B5EF4-FFF2-40B4-BE49-F238E27FC236}">
                <a16:creationId xmlns:a16="http://schemas.microsoft.com/office/drawing/2014/main" id="{F2D6F462-E3F7-417B-9E28-31BFEEF9139F}"/>
              </a:ext>
            </a:extLst>
          </p:cNvPr>
          <p:cNvSpPr>
            <a:spLocks noGrp="1"/>
          </p:cNvSpPr>
          <p:nvPr>
            <p:ph idx="1"/>
          </p:nvPr>
        </p:nvSpPr>
        <p:spPr/>
        <p:txBody>
          <a:bodyPr/>
          <a:lstStyle/>
          <a:p>
            <a:pPr marL="0" indent="0">
              <a:spcBef>
                <a:spcPts val="0"/>
              </a:spcBef>
            </a:pPr>
            <a:r>
              <a:rPr lang="en-US" dirty="0"/>
              <a:t>Let us pray</a:t>
            </a:r>
            <a:r>
              <a:rPr lang="en-US" b="1" dirty="0"/>
              <a:t>, </a:t>
            </a:r>
          </a:p>
          <a:p>
            <a:pPr marL="0" indent="0">
              <a:spcBef>
                <a:spcPts val="0"/>
              </a:spcBef>
            </a:pPr>
            <a:endParaRPr lang="en-US" b="1" dirty="0"/>
          </a:p>
          <a:p>
            <a:pPr marL="0" indent="0">
              <a:spcBef>
                <a:spcPts val="0"/>
              </a:spcBef>
            </a:pPr>
            <a:r>
              <a:rPr lang="en-US" b="1" dirty="0"/>
              <a:t>O God, you work to bring about change in us.</a:t>
            </a:r>
          </a:p>
          <a:p>
            <a:pPr marL="0" indent="0">
              <a:spcBef>
                <a:spcPts val="0"/>
              </a:spcBef>
            </a:pPr>
            <a:r>
              <a:rPr lang="en-US" b="1" dirty="0"/>
              <a:t>Heal each of us, and make us a whole people, that we may embody the justice and peace of your Son, Jesus Christ, our Savior and Lord.</a:t>
            </a:r>
            <a:endParaRPr lang="en-US" dirty="0"/>
          </a:p>
          <a:p>
            <a:r>
              <a:rPr lang="en-US" b="1" dirty="0"/>
              <a:t>Amen.</a:t>
            </a:r>
            <a:endParaRPr lang="en-US" dirty="0"/>
          </a:p>
          <a:p>
            <a:endParaRPr lang="en-US" dirty="0"/>
          </a:p>
        </p:txBody>
      </p:sp>
      <p:sp>
        <p:nvSpPr>
          <p:cNvPr id="4" name="Rectangle: Rounded Corners 3">
            <a:extLst>
              <a:ext uri="{FF2B5EF4-FFF2-40B4-BE49-F238E27FC236}">
                <a16:creationId xmlns:a16="http://schemas.microsoft.com/office/drawing/2014/main" id="{68DE05EC-DAF7-4978-A8F8-9352AA305683}"/>
              </a:ext>
            </a:extLst>
          </p:cNvPr>
          <p:cNvSpPr/>
          <p:nvPr/>
        </p:nvSpPr>
        <p:spPr bwMode="auto">
          <a:xfrm>
            <a:off x="304800" y="1371600"/>
            <a:ext cx="5334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5" name="Rectangle: Rounded Corners 6">
            <a:extLst>
              <a:ext uri="{FF2B5EF4-FFF2-40B4-BE49-F238E27FC236}">
                <a16:creationId xmlns:a16="http://schemas.microsoft.com/office/drawing/2014/main" id="{2F1C76E7-EC0C-4048-9AE2-6BD91AE33C81}"/>
              </a:ext>
            </a:extLst>
          </p:cNvPr>
          <p:cNvSpPr/>
          <p:nvPr/>
        </p:nvSpPr>
        <p:spPr bwMode="auto">
          <a:xfrm>
            <a:off x="304800" y="2324100"/>
            <a:ext cx="533400" cy="533400"/>
          </a:xfrm>
          <a:prstGeom prst="roundRect">
            <a:avLst/>
          </a:prstGeom>
          <a:solidFill>
            <a:srgbClr val="1A6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Arial" charset="0"/>
                <a:ea typeface="ＭＳ Ｐゴシック" pitchFamily="80" charset="-128"/>
              </a:rPr>
              <a:t>C</a:t>
            </a:r>
          </a:p>
        </p:txBody>
      </p:sp>
    </p:spTree>
    <p:extLst>
      <p:ext uri="{BB962C8B-B14F-4D97-AF65-F5344CB8AC3E}">
        <p14:creationId xmlns:p14="http://schemas.microsoft.com/office/powerpoint/2010/main" val="4137127998"/>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Ephesians 2:4-10</a:t>
            </a:r>
          </a:p>
        </p:txBody>
      </p:sp>
      <p:sp>
        <p:nvSpPr>
          <p:cNvPr id="3" name="Rectangle 2"/>
          <p:cNvSpPr/>
          <p:nvPr/>
        </p:nvSpPr>
        <p:spPr>
          <a:xfrm>
            <a:off x="419100" y="1219200"/>
            <a:ext cx="8305800" cy="2677656"/>
          </a:xfrm>
          <a:prstGeom prst="rect">
            <a:avLst/>
          </a:prstGeom>
        </p:spPr>
        <p:txBody>
          <a:bodyPr wrap="square">
            <a:spAutoFit/>
          </a:bodyPr>
          <a:lstStyle/>
          <a:p>
            <a:r>
              <a:rPr lang="en-US" sz="2800" baseline="30000" dirty="0"/>
              <a:t>4</a:t>
            </a:r>
            <a:r>
              <a:rPr lang="en-US" sz="2800" dirty="0"/>
              <a:t>But God, who is rich in mercy, out of the great love with which he loved us </a:t>
            </a:r>
            <a:r>
              <a:rPr lang="en-US" sz="2800" baseline="30000" dirty="0"/>
              <a:t>5</a:t>
            </a:r>
            <a:r>
              <a:rPr lang="en-US" sz="2800" dirty="0"/>
              <a:t>even when we were dead through our trespasses, made us alive together with Christ — by grace you have been saved — </a:t>
            </a:r>
            <a:r>
              <a:rPr lang="en-US" sz="2800" baseline="30000" dirty="0"/>
              <a:t>6</a:t>
            </a:r>
            <a:r>
              <a:rPr lang="en-US" sz="2800" dirty="0"/>
              <a:t>and raised us up with him and seated us with him in the heavenly places in Christ Jesus, </a:t>
            </a:r>
            <a:endParaRPr lang="en-US" sz="3200" dirty="0"/>
          </a:p>
        </p:txBody>
      </p:sp>
    </p:spTree>
    <p:extLst>
      <p:ext uri="{BB962C8B-B14F-4D97-AF65-F5344CB8AC3E}">
        <p14:creationId xmlns:p14="http://schemas.microsoft.com/office/powerpoint/2010/main" val="1533743185"/>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a:noFill/>
        </p:spPr>
        <p:txBody>
          <a:bodyPr/>
          <a:lstStyle/>
          <a:p>
            <a:pPr eaLnBrk="1" hangingPunct="1">
              <a:defRPr/>
            </a:pPr>
            <a:r>
              <a:rPr lang="en-US" dirty="0"/>
              <a:t>Community Announcements </a:t>
            </a:r>
          </a:p>
        </p:txBody>
      </p:sp>
      <p:sp>
        <p:nvSpPr>
          <p:cNvPr id="4" name="Content Placeholder 3"/>
          <p:cNvSpPr>
            <a:spLocks noGrp="1"/>
          </p:cNvSpPr>
          <p:nvPr>
            <p:ph idx="1"/>
          </p:nvPr>
        </p:nvSpPr>
        <p:spPr>
          <a:xfrm>
            <a:off x="571500" y="1143000"/>
            <a:ext cx="8001000" cy="4038600"/>
          </a:xfrm>
        </p:spPr>
        <p:txBody>
          <a:bodyPr/>
          <a:lstStyle/>
          <a:p>
            <a:pPr algn="ctr"/>
            <a:r>
              <a:rPr lang="en-US" b="1" dirty="0">
                <a:solidFill>
                  <a:srgbClr val="660066"/>
                </a:solidFill>
              </a:rPr>
              <a:t>Welcome guests! </a:t>
            </a:r>
            <a:br>
              <a:rPr lang="en-US" b="1" dirty="0">
                <a:solidFill>
                  <a:srgbClr val="660066"/>
                </a:solidFill>
              </a:rPr>
            </a:br>
            <a:r>
              <a:rPr lang="en-US" b="1" dirty="0">
                <a:solidFill>
                  <a:srgbClr val="660066"/>
                </a:solidFill>
              </a:rPr>
              <a:t>Thank you for worshipping with us.</a:t>
            </a:r>
            <a:br>
              <a:rPr lang="en-US" dirty="0">
                <a:solidFill>
                  <a:srgbClr val="660066"/>
                </a:solidFill>
              </a:rPr>
            </a:br>
            <a:br>
              <a:rPr lang="en-US" dirty="0">
                <a:solidFill>
                  <a:schemeClr val="folHlink"/>
                </a:solidFill>
              </a:rPr>
            </a:br>
            <a:r>
              <a:rPr lang="en-US" dirty="0">
                <a:solidFill>
                  <a:srgbClr val="0000FF"/>
                </a:solidFill>
              </a:rPr>
              <a:t>Please feel free to take home your worship bulletin for people and families to keep in your prayers.</a:t>
            </a:r>
            <a:br>
              <a:rPr lang="en-US" dirty="0">
                <a:solidFill>
                  <a:srgbClr val="3366FF"/>
                </a:solidFill>
              </a:rPr>
            </a:br>
            <a:br>
              <a:rPr lang="en-US" sz="3200" dirty="0">
                <a:solidFill>
                  <a:schemeClr val="folHlink"/>
                </a:solidFill>
              </a:rPr>
            </a:br>
            <a:r>
              <a:rPr lang="en-US" sz="3200" dirty="0"/>
              <a:t>Visit </a:t>
            </a:r>
            <a:r>
              <a:rPr lang="en-US" sz="3200" dirty="0">
                <a:solidFill>
                  <a:srgbClr val="0A5B8F"/>
                </a:solidFill>
                <a:hlinkClick r:id="rId3"/>
              </a:rPr>
              <a:t>www.elkriverlutheran.org</a:t>
            </a:r>
            <a:r>
              <a:rPr lang="en-US" sz="3200" dirty="0">
                <a:solidFill>
                  <a:schemeClr val="folHlink"/>
                </a:solidFill>
              </a:rPr>
              <a:t> </a:t>
            </a:r>
            <a:br>
              <a:rPr lang="en-US" sz="3200" dirty="0">
                <a:solidFill>
                  <a:schemeClr val="folHlink"/>
                </a:solidFill>
              </a:rPr>
            </a:br>
            <a:r>
              <a:rPr lang="en-US" sz="3200" dirty="0"/>
              <a:t>for the latest information.</a:t>
            </a:r>
            <a:endParaRPr lang="en-US" sz="2000" dirty="0"/>
          </a:p>
          <a:p>
            <a:endParaRPr lang="en-US" dirty="0"/>
          </a:p>
        </p:txBody>
      </p:sp>
    </p:spTree>
    <p:extLst>
      <p:ext uri="{BB962C8B-B14F-4D97-AF65-F5344CB8AC3E}">
        <p14:creationId xmlns:p14="http://schemas.microsoft.com/office/powerpoint/2010/main" val="3516591160"/>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Ephesians 2:4-10</a:t>
            </a:r>
          </a:p>
        </p:txBody>
      </p:sp>
      <p:sp>
        <p:nvSpPr>
          <p:cNvPr id="3" name="Rectangle 2"/>
          <p:cNvSpPr/>
          <p:nvPr/>
        </p:nvSpPr>
        <p:spPr>
          <a:xfrm>
            <a:off x="419100" y="1219200"/>
            <a:ext cx="8305800" cy="3970318"/>
          </a:xfrm>
          <a:prstGeom prst="rect">
            <a:avLst/>
          </a:prstGeom>
        </p:spPr>
        <p:txBody>
          <a:bodyPr wrap="square">
            <a:spAutoFit/>
          </a:bodyPr>
          <a:lstStyle/>
          <a:p>
            <a:r>
              <a:rPr lang="en-US" sz="2800" baseline="30000" dirty="0"/>
              <a:t>7</a:t>
            </a:r>
            <a:r>
              <a:rPr lang="en-US" sz="2800" dirty="0"/>
              <a:t>so that in the ages to come he might show the immeasurable riches of his grace in kindness toward us in Christ Jesus. </a:t>
            </a:r>
            <a:r>
              <a:rPr lang="en-US" sz="2800" b="1" baseline="30000" dirty="0"/>
              <a:t>8</a:t>
            </a:r>
            <a:r>
              <a:rPr lang="en-US" sz="2800" b="1" dirty="0"/>
              <a:t>For by grace you have been saved through faith, and this is not your own doing; it is the gift of God — </a:t>
            </a:r>
            <a:r>
              <a:rPr lang="en-US" sz="2800" baseline="30000" dirty="0"/>
              <a:t>9</a:t>
            </a:r>
            <a:r>
              <a:rPr lang="en-US" sz="2800" dirty="0"/>
              <a:t>not the result of works, so that no one may boast. </a:t>
            </a:r>
            <a:r>
              <a:rPr lang="en-US" sz="2800" baseline="30000" dirty="0"/>
              <a:t>10</a:t>
            </a:r>
            <a:r>
              <a:rPr lang="en-US" sz="2800" dirty="0"/>
              <a:t>For we are what he has made us, created in Christ Jesus for good works, which God prepared beforehand to be our way of life.</a:t>
            </a:r>
            <a:endParaRPr lang="en-US" sz="3600" dirty="0"/>
          </a:p>
        </p:txBody>
      </p:sp>
    </p:spTree>
    <p:extLst>
      <p:ext uri="{BB962C8B-B14F-4D97-AF65-F5344CB8AC3E}">
        <p14:creationId xmlns:p14="http://schemas.microsoft.com/office/powerpoint/2010/main" val="3753705620"/>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Gospel Acclamation</a:t>
            </a:r>
          </a:p>
        </p:txBody>
      </p:sp>
      <p:sp>
        <p:nvSpPr>
          <p:cNvPr id="3" name="Content Placeholder 2"/>
          <p:cNvSpPr>
            <a:spLocks noGrp="1"/>
          </p:cNvSpPr>
          <p:nvPr>
            <p:ph idx="1"/>
          </p:nvPr>
        </p:nvSpPr>
        <p:spPr>
          <a:xfrm>
            <a:off x="2209800" y="1371600"/>
            <a:ext cx="4724400" cy="1066800"/>
          </a:xfrm>
          <a:solidFill>
            <a:schemeClr val="bg1">
              <a:alpha val="0"/>
            </a:schemeClr>
          </a:solidFill>
        </p:spPr>
        <p:txBody>
          <a:bodyPr/>
          <a:lstStyle/>
          <a:p>
            <a:pPr algn="ctr"/>
            <a:r>
              <a:rPr lang="en-US" dirty="0"/>
              <a:t>Please stand for the Gospel</a:t>
            </a:r>
          </a:p>
        </p:txBody>
      </p:sp>
    </p:spTree>
    <p:extLst>
      <p:ext uri="{BB962C8B-B14F-4D97-AF65-F5344CB8AC3E}">
        <p14:creationId xmlns:p14="http://schemas.microsoft.com/office/powerpoint/2010/main" val="1261785826"/>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839200" cy="381000"/>
          </a:xfrm>
        </p:spPr>
        <p:txBody>
          <a:bodyPr/>
          <a:lstStyle/>
          <a:p>
            <a:r>
              <a:rPr lang="en-US" dirty="0">
                <a:sym typeface="Monotype Sorts" charset="0"/>
              </a:rPr>
              <a:t>Gospel:  						</a:t>
            </a:r>
            <a:r>
              <a:rPr lang="en-US" dirty="0"/>
              <a:t>Mark 5:25-33</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3" name="Rectangle 2"/>
          <p:cNvSpPr/>
          <p:nvPr/>
        </p:nvSpPr>
        <p:spPr>
          <a:xfrm>
            <a:off x="457200" y="1447800"/>
            <a:ext cx="8153400" cy="461665"/>
          </a:xfrm>
          <a:prstGeom prst="rect">
            <a:avLst/>
          </a:prstGeom>
        </p:spPr>
        <p:txBody>
          <a:bodyPr wrap="square">
            <a:spAutoFit/>
          </a:bodyPr>
          <a:lstStyle/>
          <a:p>
            <a:endParaRPr lang="en-US"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571500" y="1600200"/>
            <a:ext cx="8001000" cy="3416320"/>
          </a:xfrm>
          <a:prstGeom prst="rect">
            <a:avLst/>
          </a:prstGeom>
        </p:spPr>
        <p:txBody>
          <a:bodyPr wrap="square" anchor="t">
            <a:spAutoFit/>
          </a:bodyPr>
          <a:lstStyle/>
          <a:p>
            <a:r>
              <a:rPr lang="en-US" dirty="0"/>
              <a:t>	The holy gospel according to Mark.</a:t>
            </a:r>
          </a:p>
          <a:p>
            <a:endParaRPr lang="en-US" dirty="0"/>
          </a:p>
          <a:p>
            <a:r>
              <a:rPr lang="en-US" b="1" dirty="0"/>
              <a:t>	Glory to you, O Lord.</a:t>
            </a:r>
            <a:endParaRPr lang="en-US"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8" name="AutoShape 3"/>
          <p:cNvSpPr>
            <a:spLocks noChangeArrowheads="1"/>
          </p:cNvSpPr>
          <p:nvPr/>
        </p:nvSpPr>
        <p:spPr bwMode="auto">
          <a:xfrm>
            <a:off x="990600" y="1676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dirty="0">
                <a:solidFill>
                  <a:srgbClr val="014209"/>
                </a:solidFill>
                <a:latin typeface="Georgia" charset="0"/>
              </a:rPr>
              <a:t>P</a:t>
            </a:r>
            <a:endParaRPr lang="en-US" sz="2400" dirty="0">
              <a:solidFill>
                <a:srgbClr val="014209"/>
              </a:solidFill>
              <a:latin typeface="Georgia" charset="0"/>
            </a:endParaRPr>
          </a:p>
        </p:txBody>
      </p:sp>
      <p:sp>
        <p:nvSpPr>
          <p:cNvPr id="9" name="AutoShape 4"/>
          <p:cNvSpPr>
            <a:spLocks noChangeArrowheads="1"/>
          </p:cNvSpPr>
          <p:nvPr/>
        </p:nvSpPr>
        <p:spPr bwMode="auto">
          <a:xfrm>
            <a:off x="990600" y="2286000"/>
            <a:ext cx="304800" cy="44369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792241913"/>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Mark 5:25-33</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3108543"/>
          </a:xfrm>
          <a:prstGeom prst="rect">
            <a:avLst/>
          </a:prstGeom>
        </p:spPr>
        <p:txBody>
          <a:bodyPr wrap="square">
            <a:spAutoFit/>
          </a:bodyPr>
          <a:lstStyle/>
          <a:p>
            <a:r>
              <a:rPr lang="en-US" sz="2800" baseline="30000" dirty="0"/>
              <a:t>25</a:t>
            </a:r>
            <a:r>
              <a:rPr lang="en-US" sz="2800" dirty="0"/>
              <a:t>Now there was a woman who had been suffering from hemorrhages for twelve years. </a:t>
            </a:r>
            <a:r>
              <a:rPr lang="en-US" sz="2800" baseline="30000" dirty="0"/>
              <a:t>26</a:t>
            </a:r>
            <a:r>
              <a:rPr lang="en-US" sz="2800" dirty="0"/>
              <a:t>She had endured much under many physicians, and had spent all that she had; and she was no better, but rather grew worse. </a:t>
            </a:r>
            <a:r>
              <a:rPr lang="en-US" sz="2800" baseline="30000" dirty="0"/>
              <a:t>27</a:t>
            </a:r>
            <a:r>
              <a:rPr lang="en-US" sz="2800" dirty="0"/>
              <a:t>She had heard about Jesus, and came up behind him in the crowd and touched his cloak, </a:t>
            </a:r>
            <a:endParaRPr lang="en-US" sz="3600" b="1" dirty="0"/>
          </a:p>
        </p:txBody>
      </p:sp>
    </p:spTree>
    <p:extLst>
      <p:ext uri="{BB962C8B-B14F-4D97-AF65-F5344CB8AC3E}">
        <p14:creationId xmlns:p14="http://schemas.microsoft.com/office/powerpoint/2010/main" val="1734176563"/>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Mark 5:25-33</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3970318"/>
          </a:xfrm>
          <a:prstGeom prst="rect">
            <a:avLst/>
          </a:prstGeom>
        </p:spPr>
        <p:txBody>
          <a:bodyPr wrap="square">
            <a:spAutoFit/>
          </a:bodyPr>
          <a:lstStyle/>
          <a:p>
            <a:r>
              <a:rPr lang="en-US" sz="2800" baseline="30000" dirty="0"/>
              <a:t>28</a:t>
            </a:r>
            <a:r>
              <a:rPr lang="en-US" sz="2800" dirty="0"/>
              <a:t>for she said, "If I but touch his clothes, I will be made well." </a:t>
            </a:r>
            <a:r>
              <a:rPr lang="en-US" sz="2800" baseline="30000" dirty="0"/>
              <a:t>29</a:t>
            </a:r>
            <a:r>
              <a:rPr lang="en-US" sz="2800" dirty="0"/>
              <a:t>Immediately her hemorrhage stopped; and she felt in her body that she was healed of her disease. </a:t>
            </a:r>
            <a:r>
              <a:rPr lang="en-US" sz="2800" baseline="30000" dirty="0"/>
              <a:t>30</a:t>
            </a:r>
            <a:r>
              <a:rPr lang="en-US" sz="2800" dirty="0"/>
              <a:t>Immediately aware that power had gone forth from him, Jesus turned about in the crowd and said, "Who touched my clothes?" </a:t>
            </a:r>
            <a:r>
              <a:rPr lang="en-US" sz="2800" baseline="30000" dirty="0"/>
              <a:t>31</a:t>
            </a:r>
            <a:r>
              <a:rPr lang="en-US" sz="2800" dirty="0"/>
              <a:t>And his disciples said to him, "You see the crowd pressing in on you; how can you say, 'Who touched me?'"</a:t>
            </a:r>
            <a:endParaRPr lang="en-US" sz="4000" b="1" dirty="0"/>
          </a:p>
        </p:txBody>
      </p:sp>
    </p:spTree>
    <p:extLst>
      <p:ext uri="{BB962C8B-B14F-4D97-AF65-F5344CB8AC3E}">
        <p14:creationId xmlns:p14="http://schemas.microsoft.com/office/powerpoint/2010/main" val="3691319742"/>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Mark 5:25-33</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1815882"/>
          </a:xfrm>
          <a:prstGeom prst="rect">
            <a:avLst/>
          </a:prstGeom>
        </p:spPr>
        <p:txBody>
          <a:bodyPr wrap="square">
            <a:spAutoFit/>
          </a:bodyPr>
          <a:lstStyle/>
          <a:p>
            <a:r>
              <a:rPr lang="en-US" sz="2800" baseline="30000" dirty="0"/>
              <a:t>32</a:t>
            </a:r>
            <a:r>
              <a:rPr lang="en-US" sz="2800" dirty="0"/>
              <a:t>He looked all around to see who had done it. </a:t>
            </a:r>
            <a:r>
              <a:rPr lang="en-US" sz="2800" baseline="30000" dirty="0"/>
              <a:t>33</a:t>
            </a:r>
            <a:r>
              <a:rPr lang="en-US" sz="2800" dirty="0"/>
              <a:t>But the woman, knowing what had happened to her, came in fear and trembling, fell down before him, and told him the whole truth. </a:t>
            </a:r>
          </a:p>
        </p:txBody>
      </p:sp>
    </p:spTree>
    <p:extLst>
      <p:ext uri="{BB962C8B-B14F-4D97-AF65-F5344CB8AC3E}">
        <p14:creationId xmlns:p14="http://schemas.microsoft.com/office/powerpoint/2010/main" val="3214558538"/>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839200" cy="381000"/>
          </a:xfrm>
        </p:spPr>
        <p:txBody>
          <a:bodyPr/>
          <a:lstStyle/>
          <a:p>
            <a:pPr eaLnBrk="1" hangingPunct="1">
              <a:defRPr/>
            </a:pPr>
            <a:r>
              <a:rPr lang="en-US" dirty="0">
                <a:sym typeface="Monotype Sorts" charset="0"/>
              </a:rPr>
              <a:t>Gospel:  						</a:t>
            </a:r>
            <a:r>
              <a:rPr lang="en-US" dirty="0"/>
              <a:t>Mark 5:25-33</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3" name="Rectangle 2"/>
          <p:cNvSpPr/>
          <p:nvPr/>
        </p:nvSpPr>
        <p:spPr>
          <a:xfrm>
            <a:off x="457200" y="1447800"/>
            <a:ext cx="8153400" cy="461665"/>
          </a:xfrm>
          <a:prstGeom prst="rect">
            <a:avLst/>
          </a:prstGeom>
        </p:spPr>
        <p:txBody>
          <a:bodyPr wrap="square">
            <a:spAutoFit/>
          </a:bodyPr>
          <a:lstStyle/>
          <a:p>
            <a:endParaRPr lang="en-US"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2057400" y="1219200"/>
            <a:ext cx="5029200" cy="3600986"/>
          </a:xfrm>
          <a:prstGeom prst="rect">
            <a:avLst/>
          </a:prstGeom>
        </p:spPr>
        <p:txBody>
          <a:bodyPr wrap="square" anchor="t">
            <a:spAutoFit/>
          </a:bodyPr>
          <a:lstStyle/>
          <a:p>
            <a:r>
              <a:rPr lang="en-US" sz="2800" dirty="0"/>
              <a:t>	The Gospel of the Lord</a:t>
            </a:r>
          </a:p>
          <a:p>
            <a:endParaRPr lang="en-US" sz="2800" dirty="0"/>
          </a:p>
          <a:p>
            <a:r>
              <a:rPr lang="en-US" sz="2800" b="1" dirty="0"/>
              <a:t>	Praise to you, O Christ</a:t>
            </a:r>
            <a:endParaRPr lang="en-US" sz="2800"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8" name="AutoShape 3"/>
          <p:cNvSpPr>
            <a:spLocks noChangeArrowheads="1"/>
          </p:cNvSpPr>
          <p:nvPr/>
        </p:nvSpPr>
        <p:spPr bwMode="auto">
          <a:xfrm>
            <a:off x="2301240" y="1224742"/>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dirty="0">
                <a:solidFill>
                  <a:srgbClr val="014209"/>
                </a:solidFill>
                <a:latin typeface="Georgia" charset="0"/>
              </a:rPr>
              <a:t>P</a:t>
            </a:r>
            <a:endParaRPr lang="en-US" sz="2400" dirty="0">
              <a:solidFill>
                <a:srgbClr val="014209"/>
              </a:solidFill>
              <a:latin typeface="Georgia" charset="0"/>
            </a:endParaRPr>
          </a:p>
        </p:txBody>
      </p:sp>
      <p:sp>
        <p:nvSpPr>
          <p:cNvPr id="9" name="AutoShape 4"/>
          <p:cNvSpPr>
            <a:spLocks noChangeArrowheads="1"/>
          </p:cNvSpPr>
          <p:nvPr/>
        </p:nvSpPr>
        <p:spPr bwMode="auto">
          <a:xfrm>
            <a:off x="2301240" y="2057400"/>
            <a:ext cx="304800" cy="44369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1625985659"/>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534400" cy="381000"/>
          </a:xfrm>
        </p:spPr>
        <p:txBody>
          <a:bodyPr/>
          <a:lstStyle/>
          <a:p>
            <a:pPr eaLnBrk="1" hangingPunct="1">
              <a:defRPr/>
            </a:pPr>
            <a:r>
              <a:rPr lang="en-US" dirty="0"/>
              <a:t>Children’s Message</a:t>
            </a:r>
          </a:p>
        </p:txBody>
      </p:sp>
      <p:sp>
        <p:nvSpPr>
          <p:cNvPr id="81922" name="Rectangle 7"/>
          <p:cNvSpPr>
            <a:spLocks noGrp="1" noChangeArrowheads="1"/>
          </p:cNvSpPr>
          <p:nvPr>
            <p:ph type="body" idx="1"/>
          </p:nvPr>
        </p:nvSpPr>
        <p:spPr>
          <a:xfrm>
            <a:off x="533400" y="914400"/>
            <a:ext cx="8382000" cy="1295400"/>
          </a:xfrm>
        </p:spPr>
        <p:txBody>
          <a:bodyPr/>
          <a:lstStyle/>
          <a:p>
            <a:pPr algn="ctr" eaLnBrk="1" hangingPunct="1">
              <a:lnSpc>
                <a:spcPct val="90000"/>
              </a:lnSpc>
            </a:pPr>
            <a:endParaRPr lang="en-US" sz="2400" dirty="0">
              <a:solidFill>
                <a:srgbClr val="4D2B77"/>
              </a:solidFill>
              <a:latin typeface="Comic Sans MS" charset="0"/>
              <a:ea typeface="Osaka" charset="0"/>
            </a:endParaRPr>
          </a:p>
          <a:p>
            <a:pPr algn="ctr" eaLnBrk="1" hangingPunct="1">
              <a:lnSpc>
                <a:spcPct val="90000"/>
              </a:lnSpc>
            </a:pPr>
            <a:r>
              <a:rPr lang="en-US" sz="2400" dirty="0">
                <a:solidFill>
                  <a:srgbClr val="4D2B77"/>
                </a:solidFill>
                <a:latin typeface="Comic Sans MS" charset="0"/>
                <a:ea typeface="Osaka" charset="0"/>
              </a:rPr>
              <a:t>Children are invited to come to the front.</a:t>
            </a:r>
          </a:p>
          <a:p>
            <a:pPr eaLnBrk="1" hangingPunct="1">
              <a:lnSpc>
                <a:spcPct val="90000"/>
              </a:lnSpc>
            </a:pPr>
            <a:endParaRPr lang="en-US" sz="2400" dirty="0">
              <a:solidFill>
                <a:srgbClr val="4D2B77"/>
              </a:solidFill>
              <a:latin typeface="Comic Sans MS" charset="0"/>
              <a:ea typeface="Osaka" charset="0"/>
            </a:endParaRPr>
          </a:p>
        </p:txBody>
      </p:sp>
      <p:pic>
        <p:nvPicPr>
          <p:cNvPr id="5" name="Picture 4" descr="children-clip-art-school-120609 (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81200" y="1828800"/>
            <a:ext cx="5160130" cy="3429000"/>
          </a:xfrm>
          <a:prstGeom prst="rect">
            <a:avLst/>
          </a:prstGeom>
        </p:spPr>
      </p:pic>
    </p:spTree>
    <p:extLst>
      <p:ext uri="{BB962C8B-B14F-4D97-AF65-F5344CB8AC3E}">
        <p14:creationId xmlns:p14="http://schemas.microsoft.com/office/powerpoint/2010/main" val="3182616495"/>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839200" cy="381000"/>
          </a:xfrm>
        </p:spPr>
        <p:txBody>
          <a:bodyPr/>
          <a:lstStyle/>
          <a:p>
            <a:pPr eaLnBrk="1" hangingPunct="1">
              <a:defRPr/>
            </a:pPr>
            <a:r>
              <a:rPr lang="en-US" dirty="0"/>
              <a:t>Sermon       			</a:t>
            </a:r>
            <a:r>
              <a:rPr lang="en-US" sz="2800" i="1" dirty="0"/>
              <a:t>ELCA Youth Gathering Kids</a:t>
            </a:r>
            <a:endParaRPr lang="en-US" dirty="0"/>
          </a:p>
        </p:txBody>
      </p:sp>
      <p:sp>
        <p:nvSpPr>
          <p:cNvPr id="5" name="TextBox 4"/>
          <p:cNvSpPr txBox="1"/>
          <p:nvPr/>
        </p:nvSpPr>
        <p:spPr>
          <a:xfrm>
            <a:off x="838200" y="2667000"/>
            <a:ext cx="7620000" cy="461665"/>
          </a:xfrm>
          <a:prstGeom prst="rect">
            <a:avLst/>
          </a:prstGeom>
          <a:noFill/>
        </p:spPr>
        <p:txBody>
          <a:bodyPr wrap="square" rtlCol="0">
            <a:spAutoFit/>
          </a:bodyPr>
          <a:lstStyle/>
          <a:p>
            <a:endParaRPr lang="en-US" dirty="0"/>
          </a:p>
        </p:txBody>
      </p:sp>
      <p:pic>
        <p:nvPicPr>
          <p:cNvPr id="7" name="Picture 6" descr="A close up of a sign&#10;&#10;Description generated with very high confidence">
            <a:extLst>
              <a:ext uri="{FF2B5EF4-FFF2-40B4-BE49-F238E27FC236}">
                <a16:creationId xmlns:a16="http://schemas.microsoft.com/office/drawing/2014/main" id="{5A9F8C31-B81C-4E7E-9D61-473CCFCB3B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112" y="990600"/>
            <a:ext cx="8105775" cy="3000375"/>
          </a:xfrm>
          <a:prstGeom prst="rect">
            <a:avLst/>
          </a:prstGeom>
        </p:spPr>
      </p:pic>
      <p:sp>
        <p:nvSpPr>
          <p:cNvPr id="8" name="TextBox 7">
            <a:extLst>
              <a:ext uri="{FF2B5EF4-FFF2-40B4-BE49-F238E27FC236}">
                <a16:creationId xmlns:a16="http://schemas.microsoft.com/office/drawing/2014/main" id="{B5DC16CB-4098-4E60-BD98-FD30A5EE75C7}"/>
              </a:ext>
            </a:extLst>
          </p:cNvPr>
          <p:cNvSpPr txBox="1"/>
          <p:nvPr/>
        </p:nvSpPr>
        <p:spPr>
          <a:xfrm>
            <a:off x="2133600" y="3429000"/>
            <a:ext cx="6019800" cy="461665"/>
          </a:xfrm>
          <a:prstGeom prst="rect">
            <a:avLst/>
          </a:prstGeom>
          <a:noFill/>
        </p:spPr>
        <p:txBody>
          <a:bodyPr wrap="square" rtlCol="0">
            <a:spAutoFit/>
          </a:bodyPr>
          <a:lstStyle/>
          <a:p>
            <a:pPr algn="r"/>
            <a:r>
              <a:rPr lang="en-US" b="1" dirty="0"/>
              <a:t>Sonja Tesdahl</a:t>
            </a:r>
          </a:p>
        </p:txBody>
      </p:sp>
    </p:spTree>
    <p:extLst>
      <p:ext uri="{BB962C8B-B14F-4D97-AF65-F5344CB8AC3E}">
        <p14:creationId xmlns:p14="http://schemas.microsoft.com/office/powerpoint/2010/main" val="2909089396"/>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839200" cy="381000"/>
          </a:xfrm>
        </p:spPr>
        <p:txBody>
          <a:bodyPr/>
          <a:lstStyle/>
          <a:p>
            <a:pPr eaLnBrk="1" hangingPunct="1">
              <a:defRPr/>
            </a:pPr>
            <a:r>
              <a:rPr lang="en-US" dirty="0"/>
              <a:t>Sermon       			</a:t>
            </a:r>
            <a:r>
              <a:rPr lang="en-US" sz="2800" i="1" dirty="0"/>
              <a:t>ELCA Youth Gathering Kids</a:t>
            </a:r>
            <a:endParaRPr lang="en-US" dirty="0"/>
          </a:p>
        </p:txBody>
      </p:sp>
      <p:sp>
        <p:nvSpPr>
          <p:cNvPr id="5" name="TextBox 4"/>
          <p:cNvSpPr txBox="1"/>
          <p:nvPr/>
        </p:nvSpPr>
        <p:spPr>
          <a:xfrm>
            <a:off x="838200" y="2667000"/>
            <a:ext cx="7620000" cy="461665"/>
          </a:xfrm>
          <a:prstGeom prst="rect">
            <a:avLst/>
          </a:prstGeom>
          <a:noFill/>
        </p:spPr>
        <p:txBody>
          <a:bodyPr wrap="square" rtlCol="0">
            <a:spAutoFit/>
          </a:bodyPr>
          <a:lstStyle/>
          <a:p>
            <a:endParaRPr lang="en-US" dirty="0"/>
          </a:p>
        </p:txBody>
      </p:sp>
      <p:pic>
        <p:nvPicPr>
          <p:cNvPr id="7" name="Picture 6">
            <a:extLst>
              <a:ext uri="{FF2B5EF4-FFF2-40B4-BE49-F238E27FC236}">
                <a16:creationId xmlns:a16="http://schemas.microsoft.com/office/drawing/2014/main" id="{5A9F8C31-B81C-4E7E-9D61-473CCFCB3B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875" y="990600"/>
            <a:ext cx="8096250" cy="3000375"/>
          </a:xfrm>
          <a:prstGeom prst="rect">
            <a:avLst/>
          </a:prstGeom>
        </p:spPr>
      </p:pic>
      <p:sp>
        <p:nvSpPr>
          <p:cNvPr id="2" name="TextBox 1">
            <a:extLst>
              <a:ext uri="{FF2B5EF4-FFF2-40B4-BE49-F238E27FC236}">
                <a16:creationId xmlns:a16="http://schemas.microsoft.com/office/drawing/2014/main" id="{6FF2431F-B359-45C5-9612-2EE29D730EF5}"/>
              </a:ext>
            </a:extLst>
          </p:cNvPr>
          <p:cNvSpPr txBox="1"/>
          <p:nvPr/>
        </p:nvSpPr>
        <p:spPr>
          <a:xfrm>
            <a:off x="4038600" y="3429000"/>
            <a:ext cx="3886200" cy="461665"/>
          </a:xfrm>
          <a:prstGeom prst="rect">
            <a:avLst/>
          </a:prstGeom>
          <a:noFill/>
        </p:spPr>
        <p:txBody>
          <a:bodyPr wrap="square" rtlCol="0">
            <a:spAutoFit/>
          </a:bodyPr>
          <a:lstStyle/>
          <a:p>
            <a:pPr algn="r"/>
            <a:r>
              <a:rPr lang="en-US" b="1" dirty="0"/>
              <a:t>Gabe Livingston</a:t>
            </a:r>
          </a:p>
        </p:txBody>
      </p:sp>
    </p:spTree>
    <p:extLst>
      <p:ext uri="{BB962C8B-B14F-4D97-AF65-F5344CB8AC3E}">
        <p14:creationId xmlns:p14="http://schemas.microsoft.com/office/powerpoint/2010/main" val="1711116881"/>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title"/>
          </p:nvPr>
        </p:nvSpPr>
        <p:spPr/>
        <p:txBody>
          <a:bodyPr/>
          <a:lstStyle/>
          <a:p>
            <a:r>
              <a:rPr lang="en-US" dirty="0"/>
              <a:t>Sharing of the Peace</a:t>
            </a:r>
          </a:p>
        </p:txBody>
      </p:sp>
      <p:sp>
        <p:nvSpPr>
          <p:cNvPr id="97283" name="Rectangle 4"/>
          <p:cNvSpPr>
            <a:spLocks noGrp="1" noChangeArrowheads="1"/>
          </p:cNvSpPr>
          <p:nvPr>
            <p:ph idx="1"/>
          </p:nvPr>
        </p:nvSpPr>
        <p:spPr>
          <a:xfrm>
            <a:off x="1371600" y="1295400"/>
            <a:ext cx="6400800" cy="3124200"/>
          </a:xfrm>
        </p:spPr>
        <p:txBody>
          <a:bodyPr/>
          <a:lstStyle/>
          <a:p>
            <a:r>
              <a:rPr lang="en-US" dirty="0"/>
              <a:t>The peace of Christ be with you always.</a:t>
            </a:r>
          </a:p>
          <a:p>
            <a:endParaRPr lang="en-US" dirty="0"/>
          </a:p>
          <a:p>
            <a:r>
              <a:rPr lang="en-US" b="1" dirty="0"/>
              <a:t>And also with you.</a:t>
            </a:r>
          </a:p>
        </p:txBody>
      </p:sp>
      <p:sp>
        <p:nvSpPr>
          <p:cNvPr id="10" name="AutoShape 3"/>
          <p:cNvSpPr>
            <a:spLocks noChangeArrowheads="1"/>
          </p:cNvSpPr>
          <p:nvPr/>
        </p:nvSpPr>
        <p:spPr bwMode="auto">
          <a:xfrm>
            <a:off x="1066800" y="1295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1" name="AutoShape 4"/>
          <p:cNvSpPr>
            <a:spLocks noChangeArrowheads="1"/>
          </p:cNvSpPr>
          <p:nvPr/>
        </p:nvSpPr>
        <p:spPr bwMode="auto">
          <a:xfrm>
            <a:off x="1066800" y="27432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1745214661"/>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839200" cy="381000"/>
          </a:xfrm>
        </p:spPr>
        <p:txBody>
          <a:bodyPr/>
          <a:lstStyle/>
          <a:p>
            <a:pPr eaLnBrk="1" hangingPunct="1">
              <a:defRPr/>
            </a:pPr>
            <a:r>
              <a:rPr lang="en-US" dirty="0"/>
              <a:t>Sermon       			</a:t>
            </a:r>
            <a:r>
              <a:rPr lang="en-US" sz="2800" i="1" dirty="0"/>
              <a:t>ELCA Youth Gathering Kids</a:t>
            </a:r>
            <a:endParaRPr lang="en-US" dirty="0"/>
          </a:p>
        </p:txBody>
      </p:sp>
      <p:sp>
        <p:nvSpPr>
          <p:cNvPr id="5" name="TextBox 4"/>
          <p:cNvSpPr txBox="1"/>
          <p:nvPr/>
        </p:nvSpPr>
        <p:spPr>
          <a:xfrm>
            <a:off x="838200" y="2667000"/>
            <a:ext cx="7620000" cy="461665"/>
          </a:xfrm>
          <a:prstGeom prst="rect">
            <a:avLst/>
          </a:prstGeom>
          <a:noFill/>
        </p:spPr>
        <p:txBody>
          <a:bodyPr wrap="square" rtlCol="0">
            <a:spAutoFit/>
          </a:bodyPr>
          <a:lstStyle/>
          <a:p>
            <a:endParaRPr lang="en-US" dirty="0"/>
          </a:p>
        </p:txBody>
      </p:sp>
      <p:pic>
        <p:nvPicPr>
          <p:cNvPr id="7" name="Picture 6">
            <a:extLst>
              <a:ext uri="{FF2B5EF4-FFF2-40B4-BE49-F238E27FC236}">
                <a16:creationId xmlns:a16="http://schemas.microsoft.com/office/drawing/2014/main" id="{5A9F8C31-B81C-4E7E-9D61-473CCFCB3B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875" y="990600"/>
            <a:ext cx="8096250" cy="3000375"/>
          </a:xfrm>
          <a:prstGeom prst="rect">
            <a:avLst/>
          </a:prstGeom>
        </p:spPr>
      </p:pic>
      <p:sp>
        <p:nvSpPr>
          <p:cNvPr id="2" name="TextBox 1">
            <a:extLst>
              <a:ext uri="{FF2B5EF4-FFF2-40B4-BE49-F238E27FC236}">
                <a16:creationId xmlns:a16="http://schemas.microsoft.com/office/drawing/2014/main" id="{C0D813A0-22B4-4F50-B8E6-652784F854C3}"/>
              </a:ext>
            </a:extLst>
          </p:cNvPr>
          <p:cNvSpPr txBox="1"/>
          <p:nvPr/>
        </p:nvSpPr>
        <p:spPr>
          <a:xfrm>
            <a:off x="5181600" y="3428999"/>
            <a:ext cx="3124200" cy="461665"/>
          </a:xfrm>
          <a:prstGeom prst="rect">
            <a:avLst/>
          </a:prstGeom>
          <a:noFill/>
        </p:spPr>
        <p:txBody>
          <a:bodyPr wrap="square" rtlCol="0">
            <a:spAutoFit/>
          </a:bodyPr>
          <a:lstStyle/>
          <a:p>
            <a:pPr algn="r"/>
            <a:r>
              <a:rPr lang="en-US" b="1" dirty="0"/>
              <a:t>Cassidy Wolcenski</a:t>
            </a:r>
          </a:p>
        </p:txBody>
      </p:sp>
    </p:spTree>
    <p:extLst>
      <p:ext uri="{BB962C8B-B14F-4D97-AF65-F5344CB8AC3E}">
        <p14:creationId xmlns:p14="http://schemas.microsoft.com/office/powerpoint/2010/main" val="927684068"/>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839200" cy="381000"/>
          </a:xfrm>
        </p:spPr>
        <p:txBody>
          <a:bodyPr/>
          <a:lstStyle/>
          <a:p>
            <a:pPr eaLnBrk="1" hangingPunct="1">
              <a:defRPr/>
            </a:pPr>
            <a:r>
              <a:rPr lang="en-US" dirty="0"/>
              <a:t>Sermon       			</a:t>
            </a:r>
            <a:r>
              <a:rPr lang="en-US" sz="2800" i="1" dirty="0"/>
              <a:t>ELCA Youth Gathering Kids</a:t>
            </a:r>
            <a:endParaRPr lang="en-US" dirty="0"/>
          </a:p>
        </p:txBody>
      </p:sp>
      <p:sp>
        <p:nvSpPr>
          <p:cNvPr id="5" name="TextBox 4"/>
          <p:cNvSpPr txBox="1"/>
          <p:nvPr/>
        </p:nvSpPr>
        <p:spPr>
          <a:xfrm>
            <a:off x="838200" y="2667000"/>
            <a:ext cx="7620000" cy="461665"/>
          </a:xfrm>
          <a:prstGeom prst="rect">
            <a:avLst/>
          </a:prstGeom>
          <a:noFill/>
        </p:spPr>
        <p:txBody>
          <a:bodyPr wrap="square" rtlCol="0">
            <a:spAutoFit/>
          </a:bodyPr>
          <a:lstStyle/>
          <a:p>
            <a:endParaRPr lang="en-US" dirty="0"/>
          </a:p>
        </p:txBody>
      </p:sp>
      <p:pic>
        <p:nvPicPr>
          <p:cNvPr id="7" name="Picture 6">
            <a:extLst>
              <a:ext uri="{FF2B5EF4-FFF2-40B4-BE49-F238E27FC236}">
                <a16:creationId xmlns:a16="http://schemas.microsoft.com/office/drawing/2014/main" id="{5A9F8C31-B81C-4E7E-9D61-473CCFCB3B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875" y="1066800"/>
            <a:ext cx="8096250" cy="3000375"/>
          </a:xfrm>
          <a:prstGeom prst="rect">
            <a:avLst/>
          </a:prstGeom>
        </p:spPr>
      </p:pic>
      <p:sp>
        <p:nvSpPr>
          <p:cNvPr id="2" name="TextBox 1">
            <a:extLst>
              <a:ext uri="{FF2B5EF4-FFF2-40B4-BE49-F238E27FC236}">
                <a16:creationId xmlns:a16="http://schemas.microsoft.com/office/drawing/2014/main" id="{7F0AABDA-50E7-44C1-977B-A3810B887C8D}"/>
              </a:ext>
            </a:extLst>
          </p:cNvPr>
          <p:cNvSpPr txBox="1"/>
          <p:nvPr/>
        </p:nvSpPr>
        <p:spPr>
          <a:xfrm>
            <a:off x="5029200" y="3498503"/>
            <a:ext cx="3276600" cy="461665"/>
          </a:xfrm>
          <a:prstGeom prst="rect">
            <a:avLst/>
          </a:prstGeom>
          <a:noFill/>
        </p:spPr>
        <p:txBody>
          <a:bodyPr wrap="square" rtlCol="0">
            <a:spAutoFit/>
          </a:bodyPr>
          <a:lstStyle/>
          <a:p>
            <a:pPr algn="r"/>
            <a:r>
              <a:rPr lang="en-US" b="1" dirty="0"/>
              <a:t>Brianna Olson</a:t>
            </a:r>
          </a:p>
        </p:txBody>
      </p:sp>
    </p:spTree>
    <p:extLst>
      <p:ext uri="{BB962C8B-B14F-4D97-AF65-F5344CB8AC3E}">
        <p14:creationId xmlns:p14="http://schemas.microsoft.com/office/powerpoint/2010/main" val="2545408107"/>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839200" cy="381000"/>
          </a:xfrm>
        </p:spPr>
        <p:txBody>
          <a:bodyPr/>
          <a:lstStyle/>
          <a:p>
            <a:pPr eaLnBrk="1" hangingPunct="1">
              <a:defRPr/>
            </a:pPr>
            <a:r>
              <a:rPr lang="en-US" dirty="0"/>
              <a:t>Sermon       			</a:t>
            </a:r>
            <a:r>
              <a:rPr lang="en-US" sz="2800" i="1" dirty="0"/>
              <a:t>ELCA Youth Gathering Kids</a:t>
            </a:r>
            <a:endParaRPr lang="en-US" dirty="0"/>
          </a:p>
        </p:txBody>
      </p:sp>
      <p:sp>
        <p:nvSpPr>
          <p:cNvPr id="5" name="TextBox 4"/>
          <p:cNvSpPr txBox="1"/>
          <p:nvPr/>
        </p:nvSpPr>
        <p:spPr>
          <a:xfrm>
            <a:off x="838200" y="2667000"/>
            <a:ext cx="7620000" cy="461665"/>
          </a:xfrm>
          <a:prstGeom prst="rect">
            <a:avLst/>
          </a:prstGeom>
          <a:noFill/>
        </p:spPr>
        <p:txBody>
          <a:bodyPr wrap="square" rtlCol="0">
            <a:spAutoFit/>
          </a:bodyPr>
          <a:lstStyle/>
          <a:p>
            <a:endParaRPr lang="en-US" dirty="0"/>
          </a:p>
        </p:txBody>
      </p:sp>
      <p:pic>
        <p:nvPicPr>
          <p:cNvPr id="7" name="Picture 6">
            <a:extLst>
              <a:ext uri="{FF2B5EF4-FFF2-40B4-BE49-F238E27FC236}">
                <a16:creationId xmlns:a16="http://schemas.microsoft.com/office/drawing/2014/main" id="{5A9F8C31-B81C-4E7E-9D61-473CCFCB3B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875" y="990600"/>
            <a:ext cx="8096250" cy="3000375"/>
          </a:xfrm>
          <a:prstGeom prst="rect">
            <a:avLst/>
          </a:prstGeom>
        </p:spPr>
      </p:pic>
      <p:sp>
        <p:nvSpPr>
          <p:cNvPr id="2" name="TextBox 1">
            <a:extLst>
              <a:ext uri="{FF2B5EF4-FFF2-40B4-BE49-F238E27FC236}">
                <a16:creationId xmlns:a16="http://schemas.microsoft.com/office/drawing/2014/main" id="{76277309-C1D8-4AB6-83FC-1E10F33B3EB9}"/>
              </a:ext>
            </a:extLst>
          </p:cNvPr>
          <p:cNvSpPr txBox="1"/>
          <p:nvPr/>
        </p:nvSpPr>
        <p:spPr>
          <a:xfrm>
            <a:off x="5324475" y="3481090"/>
            <a:ext cx="2971800" cy="461665"/>
          </a:xfrm>
          <a:prstGeom prst="rect">
            <a:avLst/>
          </a:prstGeom>
          <a:noFill/>
        </p:spPr>
        <p:txBody>
          <a:bodyPr wrap="square" rtlCol="0">
            <a:spAutoFit/>
          </a:bodyPr>
          <a:lstStyle/>
          <a:p>
            <a:pPr algn="r"/>
            <a:r>
              <a:rPr lang="en-US" b="1" dirty="0"/>
              <a:t>Michael Livingston</a:t>
            </a:r>
          </a:p>
        </p:txBody>
      </p:sp>
    </p:spTree>
    <p:extLst>
      <p:ext uri="{BB962C8B-B14F-4D97-AF65-F5344CB8AC3E}">
        <p14:creationId xmlns:p14="http://schemas.microsoft.com/office/powerpoint/2010/main" val="141465811"/>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Song of the Day                                                “In Christ Alone”</a:t>
            </a:r>
          </a:p>
        </p:txBody>
      </p:sp>
      <p:sp>
        <p:nvSpPr>
          <p:cNvPr id="3" name="Rectangle 2">
            <a:extLst>
              <a:ext uri="{FF2B5EF4-FFF2-40B4-BE49-F238E27FC236}">
                <a16:creationId xmlns:a16="http://schemas.microsoft.com/office/drawing/2014/main" id="{ABA9FC41-EA4C-4745-97FF-E75BC9297B4B}"/>
              </a:ext>
            </a:extLst>
          </p:cNvPr>
          <p:cNvSpPr/>
          <p:nvPr/>
        </p:nvSpPr>
        <p:spPr>
          <a:xfrm>
            <a:off x="381000" y="1443841"/>
            <a:ext cx="8686800" cy="3970318"/>
          </a:xfrm>
          <a:prstGeom prst="rect">
            <a:avLst/>
          </a:prstGeom>
        </p:spPr>
        <p:txBody>
          <a:bodyPr wrap="square">
            <a:spAutoFit/>
          </a:bodyPr>
          <a:lstStyle/>
          <a:p>
            <a:r>
              <a:rPr lang="en-US" sz="2800" b="1" u="sng" dirty="0"/>
              <a:t>VERSE 1</a:t>
            </a:r>
            <a:endParaRPr lang="en-US" sz="2800" dirty="0"/>
          </a:p>
          <a:p>
            <a:r>
              <a:rPr lang="en-US" sz="2800" b="1" dirty="0"/>
              <a:t>In Christ alone, my hope is found;</a:t>
            </a:r>
            <a:endParaRPr lang="en-US" sz="2800" dirty="0"/>
          </a:p>
          <a:p>
            <a:r>
              <a:rPr lang="en-US" sz="2800" b="1" dirty="0"/>
              <a:t>He is my light, my strength, my song;</a:t>
            </a:r>
            <a:endParaRPr lang="en-US" sz="2800" dirty="0"/>
          </a:p>
          <a:p>
            <a:r>
              <a:rPr lang="en-US" sz="2800" b="1" dirty="0"/>
              <a:t>This cornerstone, this solid ground,</a:t>
            </a:r>
            <a:endParaRPr lang="en-US" sz="2800" dirty="0"/>
          </a:p>
          <a:p>
            <a:r>
              <a:rPr lang="en-US" sz="2800" b="1" dirty="0"/>
              <a:t>Firm through the fiercest drought and storm;</a:t>
            </a:r>
            <a:endParaRPr lang="en-US" sz="2800" dirty="0"/>
          </a:p>
          <a:p>
            <a:r>
              <a:rPr lang="en-US" sz="2800" b="1" dirty="0"/>
              <a:t>What heights of love, what depths of peace,</a:t>
            </a:r>
            <a:endParaRPr lang="en-US" sz="2800" dirty="0"/>
          </a:p>
          <a:p>
            <a:r>
              <a:rPr lang="en-US" sz="2800" b="1" dirty="0"/>
              <a:t>When fears are stilled, when strivings cease;</a:t>
            </a:r>
            <a:endParaRPr lang="en-US" sz="2800" dirty="0"/>
          </a:p>
          <a:p>
            <a:r>
              <a:rPr lang="en-US" sz="2800" b="1" dirty="0"/>
              <a:t>My Comforter, my All in All,</a:t>
            </a:r>
            <a:endParaRPr lang="en-US" sz="2800" dirty="0"/>
          </a:p>
          <a:p>
            <a:r>
              <a:rPr lang="en-US" sz="2800" b="1" dirty="0"/>
              <a:t>Here in the love of Christ I stand.</a:t>
            </a:r>
            <a:endParaRPr lang="en-US" dirty="0"/>
          </a:p>
        </p:txBody>
      </p:sp>
      <p:sp>
        <p:nvSpPr>
          <p:cNvPr id="4" name="TextBox 3">
            <a:extLst>
              <a:ext uri="{FF2B5EF4-FFF2-40B4-BE49-F238E27FC236}">
                <a16:creationId xmlns:a16="http://schemas.microsoft.com/office/drawing/2014/main" id="{3283C440-082D-48F1-921E-35BE49E7388C}"/>
              </a:ext>
            </a:extLst>
          </p:cNvPr>
          <p:cNvSpPr txBox="1"/>
          <p:nvPr/>
        </p:nvSpPr>
        <p:spPr>
          <a:xfrm>
            <a:off x="76200" y="914400"/>
            <a:ext cx="2362200" cy="461665"/>
          </a:xfrm>
          <a:prstGeom prst="rect">
            <a:avLst/>
          </a:prstGeom>
          <a:noFill/>
        </p:spPr>
        <p:txBody>
          <a:bodyPr wrap="square" rtlCol="0">
            <a:spAutoFit/>
          </a:bodyPr>
          <a:lstStyle/>
          <a:p>
            <a:r>
              <a:rPr lang="en-US" dirty="0"/>
              <a:t>Please Stand. </a:t>
            </a:r>
          </a:p>
        </p:txBody>
      </p:sp>
    </p:spTree>
    <p:extLst>
      <p:ext uri="{BB962C8B-B14F-4D97-AF65-F5344CB8AC3E}">
        <p14:creationId xmlns:p14="http://schemas.microsoft.com/office/powerpoint/2010/main" val="2881010107"/>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Song of the Day                                                “In Christ Alone”</a:t>
            </a:r>
          </a:p>
        </p:txBody>
      </p:sp>
      <p:sp>
        <p:nvSpPr>
          <p:cNvPr id="3" name="Rectangle 2">
            <a:extLst>
              <a:ext uri="{FF2B5EF4-FFF2-40B4-BE49-F238E27FC236}">
                <a16:creationId xmlns:a16="http://schemas.microsoft.com/office/drawing/2014/main" id="{ABA9FC41-EA4C-4745-97FF-E75BC9297B4B}"/>
              </a:ext>
            </a:extLst>
          </p:cNvPr>
          <p:cNvSpPr/>
          <p:nvPr/>
        </p:nvSpPr>
        <p:spPr>
          <a:xfrm>
            <a:off x="457200" y="1443841"/>
            <a:ext cx="8686800" cy="4401205"/>
          </a:xfrm>
          <a:prstGeom prst="rect">
            <a:avLst/>
          </a:prstGeom>
        </p:spPr>
        <p:txBody>
          <a:bodyPr wrap="square">
            <a:spAutoFit/>
          </a:bodyPr>
          <a:lstStyle/>
          <a:p>
            <a:r>
              <a:rPr lang="en-US" sz="2800" b="1" u="sng" dirty="0"/>
              <a:t>VERSE 2</a:t>
            </a:r>
            <a:endParaRPr lang="en-US" sz="2800" dirty="0"/>
          </a:p>
          <a:p>
            <a:r>
              <a:rPr lang="en-US" sz="2800" b="1" dirty="0"/>
              <a:t>In Christ alone, who took on flesh,</a:t>
            </a:r>
            <a:endParaRPr lang="en-US" sz="2800" dirty="0"/>
          </a:p>
          <a:p>
            <a:r>
              <a:rPr lang="en-US" sz="2800" b="1" dirty="0"/>
              <a:t>Fullness of God in helpless babe;</a:t>
            </a:r>
            <a:endParaRPr lang="en-US" sz="2800" dirty="0"/>
          </a:p>
          <a:p>
            <a:r>
              <a:rPr lang="en-US" sz="2800" b="1" dirty="0"/>
              <a:t>This gift of love and righteousness,</a:t>
            </a:r>
            <a:endParaRPr lang="en-US" sz="2800" dirty="0"/>
          </a:p>
          <a:p>
            <a:r>
              <a:rPr lang="en-US" sz="2800" b="1" dirty="0"/>
              <a:t>Scorned by the ones He came to save;</a:t>
            </a:r>
            <a:endParaRPr lang="en-US" sz="2800" dirty="0"/>
          </a:p>
          <a:p>
            <a:r>
              <a:rPr lang="en-US" sz="2800" b="1" dirty="0" err="1"/>
              <a:t>‘Til</a:t>
            </a:r>
            <a:r>
              <a:rPr lang="en-US" sz="2800" b="1" dirty="0"/>
              <a:t> on that cross, as Jesus died,</a:t>
            </a:r>
            <a:endParaRPr lang="en-US" sz="2800" dirty="0"/>
          </a:p>
          <a:p>
            <a:r>
              <a:rPr lang="en-US" sz="2800" b="1" dirty="0"/>
              <a:t>The wrath of God was satisfied,</a:t>
            </a:r>
            <a:endParaRPr lang="en-US" sz="2800" dirty="0"/>
          </a:p>
          <a:p>
            <a:r>
              <a:rPr lang="en-US" sz="2800" b="1" dirty="0"/>
              <a:t>For every sin on Him was laid;</a:t>
            </a:r>
            <a:endParaRPr lang="en-US" sz="2800" dirty="0"/>
          </a:p>
          <a:p>
            <a:r>
              <a:rPr lang="en-US" sz="2800" b="1" dirty="0"/>
              <a:t>Here in the death of Christ I live.</a:t>
            </a:r>
            <a:endParaRPr lang="en-US" sz="2800" dirty="0"/>
          </a:p>
          <a:p>
            <a:endParaRPr lang="en-US" sz="2800" b="1" dirty="0"/>
          </a:p>
        </p:txBody>
      </p:sp>
    </p:spTree>
    <p:extLst>
      <p:ext uri="{BB962C8B-B14F-4D97-AF65-F5344CB8AC3E}">
        <p14:creationId xmlns:p14="http://schemas.microsoft.com/office/powerpoint/2010/main" val="3010196643"/>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Song of the Day                                                “In Christ Alone”</a:t>
            </a:r>
          </a:p>
        </p:txBody>
      </p:sp>
      <p:sp>
        <p:nvSpPr>
          <p:cNvPr id="3" name="Rectangle 2">
            <a:extLst>
              <a:ext uri="{FF2B5EF4-FFF2-40B4-BE49-F238E27FC236}">
                <a16:creationId xmlns:a16="http://schemas.microsoft.com/office/drawing/2014/main" id="{ABA9FC41-EA4C-4745-97FF-E75BC9297B4B}"/>
              </a:ext>
            </a:extLst>
          </p:cNvPr>
          <p:cNvSpPr/>
          <p:nvPr/>
        </p:nvSpPr>
        <p:spPr>
          <a:xfrm>
            <a:off x="457200" y="1443841"/>
            <a:ext cx="8686800" cy="4401205"/>
          </a:xfrm>
          <a:prstGeom prst="rect">
            <a:avLst/>
          </a:prstGeom>
        </p:spPr>
        <p:txBody>
          <a:bodyPr wrap="square">
            <a:spAutoFit/>
          </a:bodyPr>
          <a:lstStyle/>
          <a:p>
            <a:r>
              <a:rPr lang="en-US" sz="2800" b="1" u="sng" dirty="0"/>
              <a:t>VERSE 3</a:t>
            </a:r>
            <a:endParaRPr lang="en-US" sz="2800" dirty="0"/>
          </a:p>
          <a:p>
            <a:r>
              <a:rPr lang="en-US" sz="2800" b="1" dirty="0"/>
              <a:t>There in the ground His body lay,</a:t>
            </a:r>
            <a:endParaRPr lang="en-US" sz="2800" dirty="0"/>
          </a:p>
          <a:p>
            <a:r>
              <a:rPr lang="en-US" sz="2800" b="1" dirty="0"/>
              <a:t>Light of the world by darkness slain;</a:t>
            </a:r>
            <a:endParaRPr lang="en-US" sz="2800" dirty="0"/>
          </a:p>
          <a:p>
            <a:r>
              <a:rPr lang="en-US" sz="2800" b="1" dirty="0"/>
              <a:t>Then bursting forth in glorious day,</a:t>
            </a:r>
            <a:endParaRPr lang="en-US" sz="2800" dirty="0"/>
          </a:p>
          <a:p>
            <a:r>
              <a:rPr lang="en-US" sz="2800" b="1" dirty="0"/>
              <a:t>Up from the grave He rose again;</a:t>
            </a:r>
            <a:endParaRPr lang="en-US" sz="2800" dirty="0"/>
          </a:p>
          <a:p>
            <a:r>
              <a:rPr lang="en-US" sz="2800" b="1" dirty="0"/>
              <a:t>And as He stands in victory,</a:t>
            </a:r>
            <a:endParaRPr lang="en-US" sz="2800" dirty="0"/>
          </a:p>
          <a:p>
            <a:r>
              <a:rPr lang="en-US" sz="2800" b="1" dirty="0"/>
              <a:t>Sin's curse has lost its grip on me;</a:t>
            </a:r>
            <a:endParaRPr lang="en-US" sz="2800" dirty="0"/>
          </a:p>
          <a:p>
            <a:r>
              <a:rPr lang="en-US" sz="2800" b="1" dirty="0"/>
              <a:t>For I am His and He is mine,</a:t>
            </a:r>
            <a:endParaRPr lang="en-US" sz="2800" dirty="0"/>
          </a:p>
          <a:p>
            <a:r>
              <a:rPr lang="en-US" sz="2800" b="1" dirty="0"/>
              <a:t>Bought with the precious blood of Christ.</a:t>
            </a:r>
            <a:endParaRPr lang="en-US" sz="2800" dirty="0"/>
          </a:p>
          <a:p>
            <a:endParaRPr lang="en-US" sz="2800" b="1" dirty="0"/>
          </a:p>
        </p:txBody>
      </p:sp>
    </p:spTree>
    <p:extLst>
      <p:ext uri="{BB962C8B-B14F-4D97-AF65-F5344CB8AC3E}">
        <p14:creationId xmlns:p14="http://schemas.microsoft.com/office/powerpoint/2010/main" val="436026990"/>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Song of the Day                                                “In Christ Alone”</a:t>
            </a:r>
          </a:p>
        </p:txBody>
      </p:sp>
      <p:sp>
        <p:nvSpPr>
          <p:cNvPr id="3" name="Rectangle 2">
            <a:extLst>
              <a:ext uri="{FF2B5EF4-FFF2-40B4-BE49-F238E27FC236}">
                <a16:creationId xmlns:a16="http://schemas.microsoft.com/office/drawing/2014/main" id="{ABA9FC41-EA4C-4745-97FF-E75BC9297B4B}"/>
              </a:ext>
            </a:extLst>
          </p:cNvPr>
          <p:cNvSpPr/>
          <p:nvPr/>
        </p:nvSpPr>
        <p:spPr>
          <a:xfrm>
            <a:off x="457200" y="1443841"/>
            <a:ext cx="8686800" cy="2246769"/>
          </a:xfrm>
          <a:prstGeom prst="rect">
            <a:avLst/>
          </a:prstGeom>
        </p:spPr>
        <p:txBody>
          <a:bodyPr wrap="square">
            <a:spAutoFit/>
          </a:bodyPr>
          <a:lstStyle/>
          <a:p>
            <a:r>
              <a:rPr lang="en-US" sz="2800" b="1" u="sng" dirty="0"/>
              <a:t>CHORUS (Solid Rock)</a:t>
            </a:r>
            <a:endParaRPr lang="en-US" sz="2800" dirty="0"/>
          </a:p>
          <a:p>
            <a:r>
              <a:rPr lang="en-US" sz="2800" b="1" dirty="0"/>
              <a:t>On Christ, the Solid Rock, I stand;</a:t>
            </a:r>
            <a:endParaRPr lang="en-US" sz="2800" dirty="0"/>
          </a:p>
          <a:p>
            <a:r>
              <a:rPr lang="en-US" sz="2800" b="1" dirty="0"/>
              <a:t>All other ground is sinking sand,</a:t>
            </a:r>
            <a:endParaRPr lang="en-US" sz="2800" dirty="0"/>
          </a:p>
          <a:p>
            <a:r>
              <a:rPr lang="en-US" sz="2800" b="1" dirty="0"/>
              <a:t>All other ground is sinking sand.</a:t>
            </a:r>
            <a:endParaRPr lang="en-US" sz="2800" dirty="0"/>
          </a:p>
          <a:p>
            <a:endParaRPr lang="en-US" sz="2800" b="1" dirty="0"/>
          </a:p>
        </p:txBody>
      </p:sp>
    </p:spTree>
    <p:extLst>
      <p:ext uri="{BB962C8B-B14F-4D97-AF65-F5344CB8AC3E}">
        <p14:creationId xmlns:p14="http://schemas.microsoft.com/office/powerpoint/2010/main" val="3162393852"/>
      </p:ext>
    </p:extLst>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Song of the Day                                                “In Christ Alone”</a:t>
            </a:r>
          </a:p>
        </p:txBody>
      </p:sp>
      <p:sp>
        <p:nvSpPr>
          <p:cNvPr id="3" name="Rectangle 2">
            <a:extLst>
              <a:ext uri="{FF2B5EF4-FFF2-40B4-BE49-F238E27FC236}">
                <a16:creationId xmlns:a16="http://schemas.microsoft.com/office/drawing/2014/main" id="{ABA9FC41-EA4C-4745-97FF-E75BC9297B4B}"/>
              </a:ext>
            </a:extLst>
          </p:cNvPr>
          <p:cNvSpPr/>
          <p:nvPr/>
        </p:nvSpPr>
        <p:spPr>
          <a:xfrm>
            <a:off x="457200" y="1443841"/>
            <a:ext cx="8686800" cy="2246769"/>
          </a:xfrm>
          <a:prstGeom prst="rect">
            <a:avLst/>
          </a:prstGeom>
        </p:spPr>
        <p:txBody>
          <a:bodyPr wrap="square">
            <a:spAutoFit/>
          </a:bodyPr>
          <a:lstStyle/>
          <a:p>
            <a:r>
              <a:rPr lang="en-US" sz="2800" b="1" u="sng" dirty="0"/>
              <a:t>CHORUS (Solid Rock)</a:t>
            </a:r>
            <a:endParaRPr lang="en-US" sz="2800" dirty="0"/>
          </a:p>
          <a:p>
            <a:r>
              <a:rPr lang="en-US" sz="2800" b="1" dirty="0"/>
              <a:t>On Christ, the Solid Rock, I stand;</a:t>
            </a:r>
            <a:endParaRPr lang="en-US" sz="2800" dirty="0"/>
          </a:p>
          <a:p>
            <a:r>
              <a:rPr lang="en-US" sz="2800" b="1" dirty="0"/>
              <a:t>All other ground is sinking sand,</a:t>
            </a:r>
            <a:endParaRPr lang="en-US" sz="2800" dirty="0"/>
          </a:p>
          <a:p>
            <a:r>
              <a:rPr lang="en-US" sz="2800" b="1" dirty="0"/>
              <a:t>All other ground is sinking sand.</a:t>
            </a:r>
            <a:endParaRPr lang="en-US" sz="2800" dirty="0"/>
          </a:p>
          <a:p>
            <a:endParaRPr lang="en-US" sz="2800" b="1" dirty="0"/>
          </a:p>
        </p:txBody>
      </p:sp>
    </p:spTree>
    <p:extLst>
      <p:ext uri="{BB962C8B-B14F-4D97-AF65-F5344CB8AC3E}">
        <p14:creationId xmlns:p14="http://schemas.microsoft.com/office/powerpoint/2010/main" val="3509587676"/>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Song of the Day                                                “In Christ Alone”</a:t>
            </a:r>
          </a:p>
        </p:txBody>
      </p:sp>
      <p:sp>
        <p:nvSpPr>
          <p:cNvPr id="3" name="Rectangle 2">
            <a:extLst>
              <a:ext uri="{FF2B5EF4-FFF2-40B4-BE49-F238E27FC236}">
                <a16:creationId xmlns:a16="http://schemas.microsoft.com/office/drawing/2014/main" id="{ABA9FC41-EA4C-4745-97FF-E75BC9297B4B}"/>
              </a:ext>
            </a:extLst>
          </p:cNvPr>
          <p:cNvSpPr/>
          <p:nvPr/>
        </p:nvSpPr>
        <p:spPr>
          <a:xfrm>
            <a:off x="457200" y="1443841"/>
            <a:ext cx="8686800" cy="4401205"/>
          </a:xfrm>
          <a:prstGeom prst="rect">
            <a:avLst/>
          </a:prstGeom>
        </p:spPr>
        <p:txBody>
          <a:bodyPr wrap="square">
            <a:spAutoFit/>
          </a:bodyPr>
          <a:lstStyle/>
          <a:p>
            <a:r>
              <a:rPr lang="en-US" sz="2800" b="1" u="sng" dirty="0"/>
              <a:t>VERSE 4</a:t>
            </a:r>
            <a:endParaRPr lang="en-US" sz="2800" dirty="0"/>
          </a:p>
          <a:p>
            <a:r>
              <a:rPr lang="en-US" sz="2800" b="1" dirty="0"/>
              <a:t>No guilt in life, no fear in death,</a:t>
            </a:r>
            <a:endParaRPr lang="en-US" sz="2800" dirty="0"/>
          </a:p>
          <a:p>
            <a:r>
              <a:rPr lang="en-US" sz="2800" b="1" dirty="0"/>
              <a:t>This is the power of Christ in me;</a:t>
            </a:r>
            <a:endParaRPr lang="en-US" sz="2800" dirty="0"/>
          </a:p>
          <a:p>
            <a:r>
              <a:rPr lang="en-US" sz="2800" b="1" dirty="0"/>
              <a:t>From life's first cry to final breath,</a:t>
            </a:r>
            <a:endParaRPr lang="en-US" sz="2800" dirty="0"/>
          </a:p>
          <a:p>
            <a:r>
              <a:rPr lang="en-US" sz="2800" b="1" dirty="0"/>
              <a:t>Jesus commands my destiny;</a:t>
            </a:r>
            <a:endParaRPr lang="en-US" sz="2800" dirty="0"/>
          </a:p>
          <a:p>
            <a:r>
              <a:rPr lang="en-US" sz="2800" b="1" dirty="0"/>
              <a:t>No power of hell, no scheme of man</a:t>
            </a:r>
            <a:endParaRPr lang="en-US" sz="2800" dirty="0"/>
          </a:p>
          <a:p>
            <a:r>
              <a:rPr lang="en-US" sz="2800" b="1" dirty="0"/>
              <a:t>Can ever pluck me from His hand;</a:t>
            </a:r>
            <a:endParaRPr lang="en-US" sz="2800" dirty="0"/>
          </a:p>
          <a:p>
            <a:r>
              <a:rPr lang="en-US" sz="2800" b="1" dirty="0" err="1"/>
              <a:t>‘Til</a:t>
            </a:r>
            <a:r>
              <a:rPr lang="en-US" sz="2800" b="1" dirty="0"/>
              <a:t> He returns or calls me home,</a:t>
            </a:r>
            <a:endParaRPr lang="en-US" sz="2800" dirty="0"/>
          </a:p>
          <a:p>
            <a:r>
              <a:rPr lang="en-US" sz="2800" b="1" dirty="0"/>
              <a:t>Here in the power of Christ I'll stand.</a:t>
            </a:r>
            <a:endParaRPr lang="en-US" sz="2800" dirty="0"/>
          </a:p>
          <a:p>
            <a:endParaRPr lang="en-US" sz="2800" b="1" dirty="0"/>
          </a:p>
        </p:txBody>
      </p:sp>
    </p:spTree>
    <p:extLst>
      <p:ext uri="{BB962C8B-B14F-4D97-AF65-F5344CB8AC3E}">
        <p14:creationId xmlns:p14="http://schemas.microsoft.com/office/powerpoint/2010/main" val="3648396549"/>
      </p:ext>
    </p:extLst>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88066" name="Rectangle 3"/>
          <p:cNvSpPr>
            <a:spLocks noGrp="1" noChangeArrowheads="1"/>
          </p:cNvSpPr>
          <p:nvPr>
            <p:ph idx="1"/>
          </p:nvPr>
        </p:nvSpPr>
        <p:spPr>
          <a:xfrm>
            <a:off x="1181100" y="1143000"/>
            <a:ext cx="6781800" cy="4038600"/>
          </a:xfrm>
          <a:solidFill>
            <a:schemeClr val="bg1">
              <a:alpha val="0"/>
            </a:schemeClr>
          </a:solidFill>
        </p:spPr>
        <p:txBody>
          <a:bodyPr/>
          <a:lstStyle/>
          <a:p>
            <a:r>
              <a:rPr lang="en-US" b="1" dirty="0"/>
              <a:t>I believe in God, </a:t>
            </a:r>
          </a:p>
          <a:p>
            <a:r>
              <a:rPr lang="en-US" b="1" dirty="0"/>
              <a:t>the Father almighty,</a:t>
            </a:r>
          </a:p>
          <a:p>
            <a:r>
              <a:rPr lang="en-US" b="1" dirty="0"/>
              <a:t>creator of heaven and earth.</a:t>
            </a:r>
          </a:p>
        </p:txBody>
      </p:sp>
    </p:spTree>
    <p:extLst>
      <p:ext uri="{BB962C8B-B14F-4D97-AF65-F5344CB8AC3E}">
        <p14:creationId xmlns:p14="http://schemas.microsoft.com/office/powerpoint/2010/main" val="2837588077"/>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E08F-F9F1-4A30-9E9C-7185D6F178EF}"/>
              </a:ext>
            </a:extLst>
          </p:cNvPr>
          <p:cNvSpPr>
            <a:spLocks noGrp="1"/>
          </p:cNvSpPr>
          <p:nvPr>
            <p:ph type="title"/>
          </p:nvPr>
        </p:nvSpPr>
        <p:spPr/>
        <p:txBody>
          <a:bodyPr/>
          <a:lstStyle/>
          <a:p>
            <a:r>
              <a:rPr lang="en-US" dirty="0"/>
              <a:t>Gathering Song 		        “This Changes Everything”</a:t>
            </a:r>
          </a:p>
        </p:txBody>
      </p:sp>
    </p:spTree>
    <p:extLst>
      <p:ext uri="{BB962C8B-B14F-4D97-AF65-F5344CB8AC3E}">
        <p14:creationId xmlns:p14="http://schemas.microsoft.com/office/powerpoint/2010/main" val="2469608755"/>
      </p:ext>
    </p:extLst>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90114" name="Rectangle 3"/>
          <p:cNvSpPr>
            <a:spLocks noGrp="1" noChangeArrowheads="1"/>
          </p:cNvSpPr>
          <p:nvPr>
            <p:ph idx="1"/>
          </p:nvPr>
        </p:nvSpPr>
        <p:spPr>
          <a:xfrm>
            <a:off x="1181100" y="1066800"/>
            <a:ext cx="6781800" cy="4038600"/>
          </a:xfrm>
          <a:solidFill>
            <a:schemeClr val="bg1">
              <a:alpha val="0"/>
            </a:schemeClr>
          </a:solidFill>
        </p:spPr>
        <p:txBody>
          <a:bodyPr/>
          <a:lstStyle/>
          <a:p>
            <a:r>
              <a:rPr lang="en-US" b="1" dirty="0"/>
              <a:t>I believe in Jesus Christ, God's </a:t>
            </a:r>
          </a:p>
          <a:p>
            <a:r>
              <a:rPr lang="en-US" b="1" dirty="0"/>
              <a:t>only Son, our Lord, who was </a:t>
            </a:r>
          </a:p>
          <a:p>
            <a:r>
              <a:rPr lang="en-US" b="1" dirty="0"/>
              <a:t>Conceived by the Holy Spirit,</a:t>
            </a:r>
          </a:p>
          <a:p>
            <a:r>
              <a:rPr lang="en-US" b="1" dirty="0"/>
              <a:t>born of the virgin Mary,</a:t>
            </a:r>
          </a:p>
          <a:p>
            <a:r>
              <a:rPr lang="en-US" b="1" dirty="0"/>
              <a:t>suffered under Pontius Pilate,</a:t>
            </a:r>
          </a:p>
          <a:p>
            <a:r>
              <a:rPr lang="en-US" b="1" dirty="0"/>
              <a:t>was crucified, died, and was buried;</a:t>
            </a:r>
          </a:p>
          <a:p>
            <a:r>
              <a:rPr lang="en-US" b="1" dirty="0"/>
              <a:t>he descended to the dead.</a:t>
            </a:r>
          </a:p>
        </p:txBody>
      </p:sp>
    </p:spTree>
    <p:extLst>
      <p:ext uri="{BB962C8B-B14F-4D97-AF65-F5344CB8AC3E}">
        <p14:creationId xmlns:p14="http://schemas.microsoft.com/office/powerpoint/2010/main" val="2663461508"/>
      </p:ext>
    </p:extLst>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92162" name="Rectangle 3"/>
          <p:cNvSpPr>
            <a:spLocks noGrp="1" noChangeArrowheads="1"/>
          </p:cNvSpPr>
          <p:nvPr>
            <p:ph idx="1"/>
          </p:nvPr>
        </p:nvSpPr>
        <p:spPr>
          <a:xfrm>
            <a:off x="1181100" y="1143000"/>
            <a:ext cx="6781800" cy="4038600"/>
          </a:xfrm>
          <a:solidFill>
            <a:schemeClr val="bg1">
              <a:alpha val="0"/>
            </a:schemeClr>
          </a:solidFill>
        </p:spPr>
        <p:txBody>
          <a:bodyPr/>
          <a:lstStyle/>
          <a:p>
            <a:r>
              <a:rPr lang="en-US" b="1" dirty="0"/>
              <a:t>On the third day he rose again;</a:t>
            </a:r>
          </a:p>
          <a:p>
            <a:r>
              <a:rPr lang="en-US" b="1" dirty="0"/>
              <a:t>he ascended into heaven,</a:t>
            </a:r>
          </a:p>
          <a:p>
            <a:r>
              <a:rPr lang="en-US" b="1" dirty="0"/>
              <a:t>he is seated at the right hand </a:t>
            </a:r>
          </a:p>
          <a:p>
            <a:r>
              <a:rPr lang="en-US" b="1" dirty="0"/>
              <a:t>of the Father, and he will come to </a:t>
            </a:r>
          </a:p>
          <a:p>
            <a:r>
              <a:rPr lang="en-US" b="1" dirty="0"/>
              <a:t>Judge the living and the dead.</a:t>
            </a:r>
          </a:p>
        </p:txBody>
      </p:sp>
    </p:spTree>
    <p:extLst>
      <p:ext uri="{BB962C8B-B14F-4D97-AF65-F5344CB8AC3E}">
        <p14:creationId xmlns:p14="http://schemas.microsoft.com/office/powerpoint/2010/main" val="4282053733"/>
      </p:ext>
    </p:extLst>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92162" name="Rectangle 3"/>
          <p:cNvSpPr>
            <a:spLocks noGrp="1" noChangeArrowheads="1"/>
          </p:cNvSpPr>
          <p:nvPr>
            <p:ph idx="1"/>
          </p:nvPr>
        </p:nvSpPr>
        <p:spPr>
          <a:xfrm>
            <a:off x="1181100" y="1066800"/>
            <a:ext cx="6781800" cy="4038600"/>
          </a:xfrm>
          <a:solidFill>
            <a:schemeClr val="bg1">
              <a:alpha val="0"/>
            </a:schemeClr>
          </a:solidFill>
        </p:spPr>
        <p:txBody>
          <a:bodyPr/>
          <a:lstStyle/>
          <a:p>
            <a:r>
              <a:rPr lang="en-US" b="1" dirty="0"/>
              <a:t>I believe in the Holy Spirit,</a:t>
            </a:r>
          </a:p>
          <a:p>
            <a:r>
              <a:rPr lang="en-US" b="1" dirty="0"/>
              <a:t>the holy catholic church,</a:t>
            </a:r>
          </a:p>
          <a:p>
            <a:r>
              <a:rPr lang="en-US" b="1" dirty="0"/>
              <a:t>the communion of saints,</a:t>
            </a:r>
          </a:p>
          <a:p>
            <a:r>
              <a:rPr lang="en-US" b="1" dirty="0"/>
              <a:t>the forgiveness of sins,</a:t>
            </a:r>
          </a:p>
          <a:p>
            <a:r>
              <a:rPr lang="en-US" b="1" dirty="0"/>
              <a:t>the resurrection of the body,</a:t>
            </a:r>
          </a:p>
          <a:p>
            <a:r>
              <a:rPr lang="en-US" b="1" dirty="0"/>
              <a:t>and the life everlasting.  Amen.</a:t>
            </a:r>
          </a:p>
        </p:txBody>
      </p:sp>
    </p:spTree>
    <p:extLst>
      <p:ext uri="{BB962C8B-B14F-4D97-AF65-F5344CB8AC3E}">
        <p14:creationId xmlns:p14="http://schemas.microsoft.com/office/powerpoint/2010/main" val="2979674726"/>
      </p:ext>
    </p:extLst>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Prayers of Intercession – Bidding Prayer</a:t>
            </a:r>
          </a:p>
        </p:txBody>
      </p:sp>
      <p:sp>
        <p:nvSpPr>
          <p:cNvPr id="3" name="Content Placeholder 2"/>
          <p:cNvSpPr>
            <a:spLocks noGrp="1"/>
          </p:cNvSpPr>
          <p:nvPr>
            <p:ph idx="1"/>
          </p:nvPr>
        </p:nvSpPr>
        <p:spPr>
          <a:xfrm>
            <a:off x="540996" y="1104900"/>
            <a:ext cx="7924800" cy="3886200"/>
          </a:xfrm>
        </p:spPr>
        <p:txBody>
          <a:bodyPr/>
          <a:lstStyle/>
          <a:p>
            <a:r>
              <a:rPr lang="en-US" i="1" dirty="0"/>
              <a:t>Each prayer petition ends with a time for silent prayer and reflection, and then the following call and response:</a:t>
            </a:r>
          </a:p>
          <a:p>
            <a:endParaRPr lang="en-US" dirty="0"/>
          </a:p>
          <a:p>
            <a:r>
              <a:rPr lang="en-US" dirty="0"/>
              <a:t>	Lord, in your mercy,</a:t>
            </a:r>
          </a:p>
          <a:p>
            <a:r>
              <a:rPr lang="en-US" b="1" dirty="0"/>
              <a:t>	Hear our prayer.</a:t>
            </a:r>
            <a:endParaRPr lang="en-US" dirty="0"/>
          </a:p>
          <a:p>
            <a:endParaRPr lang="en-US" dirty="0"/>
          </a:p>
        </p:txBody>
      </p:sp>
      <p:sp>
        <p:nvSpPr>
          <p:cNvPr id="4" name="AutoShape 4"/>
          <p:cNvSpPr>
            <a:spLocks noChangeArrowheads="1"/>
          </p:cNvSpPr>
          <p:nvPr/>
        </p:nvSpPr>
        <p:spPr bwMode="auto">
          <a:xfrm>
            <a:off x="527858" y="36195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5" name="AutoShape 3"/>
          <p:cNvSpPr>
            <a:spLocks noChangeArrowheads="1"/>
          </p:cNvSpPr>
          <p:nvPr/>
        </p:nvSpPr>
        <p:spPr bwMode="auto">
          <a:xfrm>
            <a:off x="533400" y="30480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215693493"/>
      </p:ext>
    </p:extLst>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Offertory						</a:t>
            </a:r>
            <a:endParaRPr lang="en-US" sz="2000" dirty="0">
              <a:solidFill>
                <a:srgbClr val="29005B"/>
              </a:solidFill>
            </a:endParaRPr>
          </a:p>
        </p:txBody>
      </p:sp>
      <p:sp>
        <p:nvSpPr>
          <p:cNvPr id="4" name="Rectangle 3"/>
          <p:cNvSpPr/>
          <p:nvPr/>
        </p:nvSpPr>
        <p:spPr>
          <a:xfrm>
            <a:off x="838200" y="762000"/>
            <a:ext cx="7772400" cy="892552"/>
          </a:xfrm>
          <a:prstGeom prst="rect">
            <a:avLst/>
          </a:prstGeom>
        </p:spPr>
        <p:txBody>
          <a:bodyPr wrap="square">
            <a:spAutoFit/>
          </a:bodyPr>
          <a:lstStyle/>
          <a:p>
            <a:r>
              <a:rPr lang="en-US" sz="2800" b="1" i="1" dirty="0">
                <a:solidFill>
                  <a:srgbClr val="29005B"/>
                </a:solidFill>
                <a:latin typeface="+mn-lt"/>
              </a:rPr>
              <a:t>Let us share and receive the gifts God has given us.</a:t>
            </a:r>
            <a:br>
              <a:rPr lang="en-US" b="1" i="1" dirty="0">
                <a:solidFill>
                  <a:srgbClr val="29005B"/>
                </a:solidFill>
                <a:latin typeface="+mn-lt"/>
              </a:rPr>
            </a:br>
            <a:endParaRPr lang="en-US" b="1" i="1" dirty="0">
              <a:latin typeface="+mn-lt"/>
            </a:endParaRPr>
          </a:p>
        </p:txBody>
      </p:sp>
      <p:sp>
        <p:nvSpPr>
          <p:cNvPr id="3" name="Rectangle 2">
            <a:extLst>
              <a:ext uri="{FF2B5EF4-FFF2-40B4-BE49-F238E27FC236}">
                <a16:creationId xmlns:a16="http://schemas.microsoft.com/office/drawing/2014/main" id="{31000441-AFA0-4FE8-ABB9-4C86FBB7B1A7}"/>
              </a:ext>
            </a:extLst>
          </p:cNvPr>
          <p:cNvSpPr/>
          <p:nvPr/>
        </p:nvSpPr>
        <p:spPr>
          <a:xfrm>
            <a:off x="990600" y="1874728"/>
            <a:ext cx="7467600" cy="2000548"/>
          </a:xfrm>
          <a:prstGeom prst="rect">
            <a:avLst/>
          </a:prstGeom>
        </p:spPr>
        <p:txBody>
          <a:bodyPr wrap="square">
            <a:spAutoFit/>
          </a:bodyPr>
          <a:lstStyle/>
          <a:p>
            <a:pPr algn="ctr"/>
            <a:r>
              <a:rPr lang="en-US" sz="2800" b="1" dirty="0"/>
              <a:t>“The King of Love" </a:t>
            </a:r>
          </a:p>
          <a:p>
            <a:pPr algn="ctr"/>
            <a:r>
              <a:rPr lang="en-US" b="1" dirty="0"/>
              <a:t>by</a:t>
            </a:r>
          </a:p>
          <a:p>
            <a:pPr algn="ctr"/>
            <a:br>
              <a:rPr lang="en-US" b="1" dirty="0"/>
            </a:br>
            <a:endParaRPr lang="en-US" b="1" dirty="0"/>
          </a:p>
          <a:p>
            <a:pPr algn="ctr"/>
            <a:r>
              <a:rPr lang="en-US" b="1" dirty="0"/>
              <a:t>featuring</a:t>
            </a:r>
          </a:p>
        </p:txBody>
      </p:sp>
    </p:spTree>
    <p:extLst>
      <p:ext uri="{BB962C8B-B14F-4D97-AF65-F5344CB8AC3E}">
        <p14:creationId xmlns:p14="http://schemas.microsoft.com/office/powerpoint/2010/main" val="2044055564"/>
      </p:ext>
    </p:extLst>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idx="4294967295"/>
          </p:nvPr>
        </p:nvSpPr>
        <p:spPr>
          <a:xfrm>
            <a:off x="304800" y="228600"/>
            <a:ext cx="8534400" cy="381000"/>
          </a:xfrm>
        </p:spPr>
        <p:txBody>
          <a:bodyPr/>
          <a:lstStyle/>
          <a:p>
            <a:r>
              <a:rPr lang="en-US" b="1" dirty="0">
                <a:solidFill>
                  <a:srgbClr val="380080"/>
                </a:solidFill>
              </a:rPr>
              <a:t>Offering Prayer</a:t>
            </a:r>
          </a:p>
        </p:txBody>
      </p:sp>
      <p:sp>
        <p:nvSpPr>
          <p:cNvPr id="12" name="AutoShape 3"/>
          <p:cNvSpPr>
            <a:spLocks noChangeArrowheads="1"/>
          </p:cNvSpPr>
          <p:nvPr/>
        </p:nvSpPr>
        <p:spPr bwMode="auto">
          <a:xfrm>
            <a:off x="152400" y="990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3" name="AutoShape 4"/>
          <p:cNvSpPr>
            <a:spLocks noChangeArrowheads="1"/>
          </p:cNvSpPr>
          <p:nvPr/>
        </p:nvSpPr>
        <p:spPr bwMode="auto">
          <a:xfrm>
            <a:off x="152400" y="1905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2" name="Rectangle 1"/>
          <p:cNvSpPr/>
          <p:nvPr/>
        </p:nvSpPr>
        <p:spPr>
          <a:xfrm>
            <a:off x="457200" y="990600"/>
            <a:ext cx="8229600" cy="4401205"/>
          </a:xfrm>
          <a:prstGeom prst="rect">
            <a:avLst/>
          </a:prstGeom>
        </p:spPr>
        <p:txBody>
          <a:bodyPr wrap="square">
            <a:spAutoFit/>
          </a:bodyPr>
          <a:lstStyle/>
          <a:p>
            <a:r>
              <a:rPr lang="en-US" sz="2800" dirty="0"/>
              <a:t>Let us pray,</a:t>
            </a:r>
            <a:endParaRPr lang="en-US" sz="2800" b="1" dirty="0"/>
          </a:p>
          <a:p>
            <a:endParaRPr lang="en-US" sz="2800" b="1" dirty="0"/>
          </a:p>
          <a:p>
            <a:r>
              <a:rPr lang="en-US" sz="2800" b="1" dirty="0"/>
              <a:t>Blessed are you, O God, maker of all things. Through your goodness you have blessed us with these gifts: our selves, our time, and our possessions. Use us, and what we have gathered, in feeding the world with your love, through the one who gave himself for us, Jesus Christ, our Savior and Lord.</a:t>
            </a:r>
          </a:p>
          <a:p>
            <a:r>
              <a:rPr lang="en-US" sz="2800" b="1" dirty="0"/>
              <a:t>Amen.</a:t>
            </a:r>
          </a:p>
        </p:txBody>
      </p:sp>
    </p:spTree>
    <p:extLst>
      <p:ext uri="{BB962C8B-B14F-4D97-AF65-F5344CB8AC3E}">
        <p14:creationId xmlns:p14="http://schemas.microsoft.com/office/powerpoint/2010/main" val="38988149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456025965.jpg"/>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28414"/>
            <a:ext cx="12725400" cy="8001000"/>
          </a:xfrm>
          <a:prstGeom prst="rect">
            <a:avLst/>
          </a:prstGeom>
        </p:spPr>
      </p:pic>
      <p:sp>
        <p:nvSpPr>
          <p:cNvPr id="49154" name="Rectangle 2"/>
          <p:cNvSpPr>
            <a:spLocks noGrp="1" noChangeArrowheads="1"/>
          </p:cNvSpPr>
          <p:nvPr>
            <p:ph type="title"/>
          </p:nvPr>
        </p:nvSpPr>
        <p:spPr/>
        <p:txBody>
          <a:bodyPr/>
          <a:lstStyle/>
          <a:p>
            <a:r>
              <a:rPr lang="en-US" dirty="0">
                <a:solidFill>
                  <a:schemeClr val="bg1"/>
                </a:solidFill>
              </a:rPr>
              <a:t>Words of Institution</a:t>
            </a:r>
          </a:p>
        </p:txBody>
      </p:sp>
      <p:sp>
        <p:nvSpPr>
          <p:cNvPr id="49155" name="Rectangle 3"/>
          <p:cNvSpPr>
            <a:spLocks noGrp="1" noChangeArrowheads="1"/>
          </p:cNvSpPr>
          <p:nvPr>
            <p:ph idx="1"/>
          </p:nvPr>
        </p:nvSpPr>
        <p:spPr>
          <a:xfrm>
            <a:off x="914400" y="914400"/>
            <a:ext cx="7010400" cy="4953000"/>
          </a:xfrm>
          <a:solidFill>
            <a:schemeClr val="bg1">
              <a:alpha val="0"/>
            </a:schemeClr>
          </a:solidFill>
        </p:spPr>
        <p:txBody>
          <a:bodyPr/>
          <a:lstStyle/>
          <a:p>
            <a:pPr eaLnBrk="1" hangingPunct="1"/>
            <a:r>
              <a:rPr lang="en-US" sz="2400" dirty="0">
                <a:solidFill>
                  <a:srgbClr val="000000"/>
                </a:solidFill>
              </a:rPr>
              <a:t>In the night in which he was betrayed,</a:t>
            </a:r>
          </a:p>
          <a:p>
            <a:pPr eaLnBrk="1" hangingPunct="1"/>
            <a:r>
              <a:rPr lang="en-US" sz="2400" dirty="0">
                <a:solidFill>
                  <a:srgbClr val="000000"/>
                </a:solidFill>
              </a:rPr>
              <a:t>our Lord Jesus took bread, and gave thanks;</a:t>
            </a:r>
          </a:p>
          <a:p>
            <a:pPr eaLnBrk="1" hangingPunct="1"/>
            <a:r>
              <a:rPr lang="en-US" sz="2400" dirty="0">
                <a:solidFill>
                  <a:srgbClr val="000000"/>
                </a:solidFill>
              </a:rPr>
              <a:t>broke it, and gave it to his disciples, saying:</a:t>
            </a:r>
          </a:p>
          <a:p>
            <a:pPr eaLnBrk="1" hangingPunct="1"/>
            <a:r>
              <a:rPr lang="en-US" sz="2400" dirty="0">
                <a:solidFill>
                  <a:srgbClr val="000000"/>
                </a:solidFill>
              </a:rPr>
              <a:t>Take and eat; this is my body, given for you.</a:t>
            </a:r>
          </a:p>
          <a:p>
            <a:pPr eaLnBrk="1" hangingPunct="1"/>
            <a:r>
              <a:rPr lang="en-US" sz="2400" dirty="0">
                <a:solidFill>
                  <a:srgbClr val="000000"/>
                </a:solidFill>
              </a:rPr>
              <a:t>Do this for the remembrance of me. </a:t>
            </a:r>
          </a:p>
          <a:p>
            <a:pPr eaLnBrk="1" hangingPunct="1"/>
            <a:r>
              <a:rPr lang="en-US" sz="2400" dirty="0">
                <a:solidFill>
                  <a:srgbClr val="000000"/>
                </a:solidFill>
              </a:rPr>
              <a:t>Again, after supper, he took the cup, gave thanks,</a:t>
            </a:r>
          </a:p>
          <a:p>
            <a:pPr eaLnBrk="1" hangingPunct="1"/>
            <a:r>
              <a:rPr lang="en-US" sz="2400" dirty="0">
                <a:solidFill>
                  <a:srgbClr val="000000"/>
                </a:solidFill>
              </a:rPr>
              <a:t>and gave it for all to drink, saying:</a:t>
            </a:r>
          </a:p>
          <a:p>
            <a:pPr eaLnBrk="1" hangingPunct="1"/>
            <a:r>
              <a:rPr lang="en-US" sz="2400" dirty="0">
                <a:solidFill>
                  <a:srgbClr val="000000"/>
                </a:solidFill>
              </a:rPr>
              <a:t>This cup is the new covenant in my blood,</a:t>
            </a:r>
          </a:p>
          <a:p>
            <a:pPr eaLnBrk="1" hangingPunct="1"/>
            <a:r>
              <a:rPr lang="en-US" sz="2400" dirty="0">
                <a:solidFill>
                  <a:srgbClr val="000000"/>
                </a:solidFill>
              </a:rPr>
              <a:t>shed for you and for all people </a:t>
            </a:r>
            <a:br>
              <a:rPr lang="en-US" sz="2400" dirty="0">
                <a:solidFill>
                  <a:srgbClr val="000000"/>
                </a:solidFill>
              </a:rPr>
            </a:br>
            <a:r>
              <a:rPr lang="en-US" sz="2400" dirty="0">
                <a:solidFill>
                  <a:srgbClr val="000000"/>
                </a:solidFill>
              </a:rPr>
              <a:t>for the forgiveness of sin.</a:t>
            </a:r>
          </a:p>
          <a:p>
            <a:pPr eaLnBrk="1" hangingPunct="1"/>
            <a:r>
              <a:rPr lang="en-US" sz="2400" dirty="0">
                <a:solidFill>
                  <a:srgbClr val="000000"/>
                </a:solidFill>
              </a:rPr>
              <a:t>Do this for the remembrance of me.</a:t>
            </a:r>
          </a:p>
          <a:p>
            <a:endParaRPr lang="en-US" sz="2000" dirty="0">
              <a:solidFill>
                <a:srgbClr val="000000"/>
              </a:solidFill>
            </a:endParaRPr>
          </a:p>
        </p:txBody>
      </p:sp>
      <p:sp>
        <p:nvSpPr>
          <p:cNvPr id="7" name="AutoShape 3"/>
          <p:cNvSpPr>
            <a:spLocks noChangeArrowheads="1"/>
          </p:cNvSpPr>
          <p:nvPr/>
        </p:nvSpPr>
        <p:spPr bwMode="auto">
          <a:xfrm>
            <a:off x="531181" y="990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21086865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7522" name="Rectangle 3"/>
          <p:cNvSpPr>
            <a:spLocks noGrp="1" noChangeArrowheads="1"/>
          </p:cNvSpPr>
          <p:nvPr>
            <p:ph idx="1"/>
          </p:nvPr>
        </p:nvSpPr>
        <p:spPr>
          <a:xfrm>
            <a:off x="1447800" y="1413641"/>
            <a:ext cx="7010400" cy="4953000"/>
          </a:xfrm>
          <a:solidFill>
            <a:schemeClr val="bg1">
              <a:alpha val="0"/>
            </a:schemeClr>
          </a:solidFill>
        </p:spPr>
        <p:txBody>
          <a:bodyPr/>
          <a:lstStyle/>
          <a:p>
            <a:r>
              <a:rPr lang="en-US" b="1" dirty="0"/>
              <a:t>Our Father, who art in heaven,</a:t>
            </a:r>
          </a:p>
          <a:p>
            <a:r>
              <a:rPr lang="en-US" b="1" dirty="0"/>
              <a:t>hallowed be thy name,</a:t>
            </a:r>
          </a:p>
          <a:p>
            <a:r>
              <a:rPr lang="en-US" b="1" dirty="0"/>
              <a:t>thy kingdom come,</a:t>
            </a:r>
          </a:p>
          <a:p>
            <a:r>
              <a:rPr lang="en-US" b="1" dirty="0"/>
              <a:t>thy will be done,</a:t>
            </a:r>
          </a:p>
          <a:p>
            <a:r>
              <a:rPr lang="en-US" b="1" dirty="0"/>
              <a:t>on earth as it is in heaven.</a:t>
            </a:r>
          </a:p>
          <a:p>
            <a:r>
              <a:rPr lang="en-US" b="1" dirty="0"/>
              <a:t>Give us this day our daily bread;</a:t>
            </a:r>
          </a:p>
          <a:p>
            <a:r>
              <a:rPr lang="en-US" b="1" dirty="0"/>
              <a:t>and forgive us our trespasses…</a:t>
            </a:r>
          </a:p>
        </p:txBody>
      </p:sp>
      <p:sp>
        <p:nvSpPr>
          <p:cNvPr id="8"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9" name="Picture 8"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p:spPr>
      </p:pic>
    </p:spTree>
    <p:extLst>
      <p:ext uri="{BB962C8B-B14F-4D97-AF65-F5344CB8AC3E}">
        <p14:creationId xmlns:p14="http://schemas.microsoft.com/office/powerpoint/2010/main" val="213189028"/>
      </p:ext>
    </p:extLst>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9570" name="Rectangle 3"/>
          <p:cNvSpPr>
            <a:spLocks noGrp="1" noChangeArrowheads="1"/>
          </p:cNvSpPr>
          <p:nvPr>
            <p:ph idx="1"/>
          </p:nvPr>
        </p:nvSpPr>
        <p:spPr/>
        <p:txBody>
          <a:bodyPr/>
          <a:lstStyle/>
          <a:p>
            <a:r>
              <a:rPr lang="en-US" b="1" dirty="0"/>
              <a:t>…as we forgive those</a:t>
            </a:r>
          </a:p>
          <a:p>
            <a:r>
              <a:rPr lang="en-US" b="1" dirty="0"/>
              <a:t>who trespass against us;</a:t>
            </a:r>
          </a:p>
          <a:p>
            <a:r>
              <a:rPr lang="en-US" b="1" dirty="0"/>
              <a:t>and lead us not into temptation,</a:t>
            </a:r>
          </a:p>
          <a:p>
            <a:r>
              <a:rPr lang="en-US" b="1" dirty="0"/>
              <a:t>but deliver us from evil.</a:t>
            </a:r>
          </a:p>
          <a:p>
            <a:r>
              <a:rPr lang="en-US" b="1" dirty="0"/>
              <a:t>For </a:t>
            </a:r>
            <a:r>
              <a:rPr lang="en-US" b="1" dirty="0" err="1"/>
              <a:t>thine</a:t>
            </a:r>
            <a:r>
              <a:rPr lang="en-US" b="1" dirty="0"/>
              <a:t> is the kingdom,</a:t>
            </a:r>
          </a:p>
          <a:p>
            <a:r>
              <a:rPr lang="en-US" b="1" dirty="0"/>
              <a:t>and the power, and the glory,</a:t>
            </a:r>
          </a:p>
          <a:p>
            <a:r>
              <a:rPr lang="en-US" b="1" dirty="0"/>
              <a:t>forever and ever. Amen.</a:t>
            </a:r>
          </a:p>
        </p:txBody>
      </p:sp>
      <p:sp>
        <p:nvSpPr>
          <p:cNvPr id="7"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2" name="Picture 1"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199" y="5131074"/>
            <a:ext cx="2590387" cy="1726925"/>
          </a:xfrm>
          <a:prstGeom prst="rect">
            <a:avLst/>
          </a:prstGeom>
        </p:spPr>
      </p:pic>
    </p:spTree>
    <p:extLst>
      <p:ext uri="{BB962C8B-B14F-4D97-AF65-F5344CB8AC3E}">
        <p14:creationId xmlns:p14="http://schemas.microsoft.com/office/powerpoint/2010/main" val="2883358110"/>
      </p:ext>
    </p:extLst>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4513" name="Rectangle 3"/>
          <p:cNvSpPr>
            <a:spLocks noGrp="1" noChangeArrowheads="1"/>
          </p:cNvSpPr>
          <p:nvPr>
            <p:ph type="title"/>
          </p:nvPr>
        </p:nvSpPr>
        <p:spPr/>
        <p:txBody>
          <a:bodyPr/>
          <a:lstStyle/>
          <a:p>
            <a:pPr eaLnBrk="1" hangingPunct="1">
              <a:defRPr/>
            </a:pPr>
            <a:r>
              <a:rPr lang="en-US" dirty="0">
                <a:latin typeface="Arial" charset="0"/>
                <a:ea typeface="ＭＳ Ｐゴシック" charset="0"/>
              </a:rPr>
              <a:t>Communion Invitation</a:t>
            </a:r>
          </a:p>
        </p:txBody>
      </p:sp>
      <p:sp>
        <p:nvSpPr>
          <p:cNvPr id="2" name="Content Placeholder 1"/>
          <p:cNvSpPr>
            <a:spLocks noGrp="1"/>
          </p:cNvSpPr>
          <p:nvPr>
            <p:ph idx="1"/>
          </p:nvPr>
        </p:nvSpPr>
        <p:spPr>
          <a:xfrm>
            <a:off x="457200" y="990600"/>
            <a:ext cx="8305800" cy="4953000"/>
          </a:xfrm>
        </p:spPr>
        <p:txBody>
          <a:bodyPr/>
          <a:lstStyle/>
          <a:p>
            <a:pPr indent="-457200" algn="ctr">
              <a:spcBef>
                <a:spcPct val="50000"/>
              </a:spcBef>
              <a:defRPr/>
            </a:pPr>
            <a:r>
              <a:rPr lang="en-US" b="1" dirty="0">
                <a:latin typeface="Arial"/>
                <a:cs typeface="Arial"/>
              </a:rPr>
              <a:t>Come to the banquet, for all is now ready.</a:t>
            </a:r>
            <a:endParaRPr lang="en-US" i="1" dirty="0">
              <a:latin typeface="Arial"/>
              <a:cs typeface="Arial"/>
            </a:endParaRPr>
          </a:p>
          <a:p>
            <a:pPr indent="-457200" algn="ctr">
              <a:spcBef>
                <a:spcPct val="50000"/>
              </a:spcBef>
              <a:defRPr/>
            </a:pPr>
            <a:r>
              <a:rPr lang="en-US" i="1" dirty="0">
                <a:latin typeface="Arial"/>
                <a:cs typeface="Arial"/>
              </a:rPr>
              <a:t>You are invited to join in Holy Communion</a:t>
            </a:r>
            <a:r>
              <a:rPr lang="en-US" altLang="ja-JP" i="1" dirty="0">
                <a:latin typeface="Arial"/>
                <a:cs typeface="Arial"/>
              </a:rPr>
              <a:t>.</a:t>
            </a:r>
          </a:p>
          <a:p>
            <a:pPr indent="-457200" algn="ctr">
              <a:spcBef>
                <a:spcPct val="50000"/>
              </a:spcBef>
              <a:defRPr/>
            </a:pPr>
            <a:r>
              <a:rPr lang="en-US" dirty="0">
                <a:latin typeface="Arial"/>
                <a:cs typeface="Arial"/>
              </a:rPr>
              <a:t>Children are welcomed to join us at the altar for a blessing. </a:t>
            </a:r>
          </a:p>
          <a:p>
            <a:pPr indent="-457200" algn="ctr">
              <a:spcBef>
                <a:spcPct val="50000"/>
              </a:spcBef>
              <a:defRPr/>
            </a:pPr>
            <a:r>
              <a:rPr lang="en-US" dirty="0">
                <a:latin typeface="Arial"/>
                <a:cs typeface="Arial"/>
              </a:rPr>
              <a:t>Gluten free wafers available.</a:t>
            </a:r>
          </a:p>
          <a:p>
            <a:pPr indent="-457200" algn="ctr">
              <a:spcBef>
                <a:spcPct val="50000"/>
              </a:spcBef>
              <a:defRPr/>
            </a:pPr>
            <a:r>
              <a:rPr lang="en-US" i="1" dirty="0">
                <a:solidFill>
                  <a:srgbClr val="8D2220"/>
                </a:solidFill>
                <a:latin typeface="Arial"/>
                <a:cs typeface="Arial"/>
              </a:rPr>
              <a:t>Both wine and grape juice are available.</a:t>
            </a:r>
            <a:endParaRPr lang="en-US" dirty="0">
              <a:solidFill>
                <a:srgbClr val="8D2220"/>
              </a:solidFill>
              <a:latin typeface="Arial"/>
              <a:cs typeface="Arial"/>
            </a:endParaRPr>
          </a:p>
          <a:p>
            <a:endParaRPr lang="en-US" dirty="0"/>
          </a:p>
        </p:txBody>
      </p:sp>
      <p:pic>
        <p:nvPicPr>
          <p:cNvPr id="7" name="Picture 6"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24600" y="4978400"/>
            <a:ext cx="2819400" cy="1879600"/>
          </a:xfrm>
          <a:prstGeom prst="rect">
            <a:avLst/>
          </a:prstGeom>
        </p:spPr>
      </p:pic>
    </p:spTree>
    <p:extLst>
      <p:ext uri="{BB962C8B-B14F-4D97-AF65-F5344CB8AC3E}">
        <p14:creationId xmlns:p14="http://schemas.microsoft.com/office/powerpoint/2010/main" val="426994631"/>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Confession and Forgiveness </a:t>
            </a:r>
            <a:r>
              <a:rPr lang="en-US" b="0" i="1" dirty="0"/>
              <a:t>(p.94)</a:t>
            </a:r>
            <a:endParaRPr lang="en-US" dirty="0"/>
          </a:p>
        </p:txBody>
      </p:sp>
      <p:sp>
        <p:nvSpPr>
          <p:cNvPr id="3" name="Content Placeholder 2"/>
          <p:cNvSpPr>
            <a:spLocks noGrp="1"/>
          </p:cNvSpPr>
          <p:nvPr>
            <p:ph idx="1"/>
          </p:nvPr>
        </p:nvSpPr>
        <p:spPr>
          <a:xfrm>
            <a:off x="381000" y="1524000"/>
            <a:ext cx="6781800" cy="4495800"/>
          </a:xfrm>
          <a:noFill/>
        </p:spPr>
        <p:txBody>
          <a:bodyPr/>
          <a:lstStyle/>
          <a:p>
            <a:r>
              <a:rPr lang="en-US" dirty="0"/>
              <a:t>      Blessed be the holy Trinity, </a:t>
            </a:r>
            <a:r>
              <a:rPr lang="en-US" dirty="0">
                <a:solidFill>
                  <a:srgbClr val="FF0000"/>
                </a:solidFill>
              </a:rPr>
              <a:t>☩</a:t>
            </a:r>
            <a:r>
              <a:rPr lang="en-US" dirty="0"/>
              <a:t> one 	God, who forgives all our sin,</a:t>
            </a:r>
          </a:p>
          <a:p>
            <a:r>
              <a:rPr lang="en-US" dirty="0"/>
              <a:t>		whose mercy endures forever.</a:t>
            </a:r>
          </a:p>
          <a:p>
            <a:r>
              <a:rPr lang="en-US" b="1" dirty="0"/>
              <a:t>Amen.</a:t>
            </a:r>
            <a:endParaRPr lang="en-US" dirty="0"/>
          </a:p>
          <a:p>
            <a:endParaRPr lang="en-US" dirty="0"/>
          </a:p>
        </p:txBody>
      </p:sp>
      <p:sp>
        <p:nvSpPr>
          <p:cNvPr id="4" name="AutoShape 3"/>
          <p:cNvSpPr>
            <a:spLocks noChangeArrowheads="1"/>
          </p:cNvSpPr>
          <p:nvPr/>
        </p:nvSpPr>
        <p:spPr bwMode="auto">
          <a:xfrm>
            <a:off x="457200" y="1676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569462154"/>
      </p:ext>
    </p:extLst>
  </p:cSld>
  <p:clrMapOvr>
    <a:masterClrMapping/>
  </p:clrMapOvr>
  <p:transition>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 y="8021"/>
            <a:ext cx="8915400" cy="838200"/>
          </a:xfrm>
        </p:spPr>
        <p:txBody>
          <a:bodyPr/>
          <a:lstStyle/>
          <a:p>
            <a:r>
              <a:rPr lang="en-US" dirty="0"/>
              <a:t>Communion Song  	                           “Lord, I Need You”</a:t>
            </a:r>
            <a:endParaRPr lang="en-US" sz="2000" dirty="0"/>
          </a:p>
        </p:txBody>
      </p:sp>
      <p:sp>
        <p:nvSpPr>
          <p:cNvPr id="5" name="Rectangle 4">
            <a:extLst>
              <a:ext uri="{FF2B5EF4-FFF2-40B4-BE49-F238E27FC236}">
                <a16:creationId xmlns:a16="http://schemas.microsoft.com/office/drawing/2014/main" id="{0E3C54EB-8168-4E1A-9517-04B5C959A9A7}"/>
              </a:ext>
            </a:extLst>
          </p:cNvPr>
          <p:cNvSpPr/>
          <p:nvPr/>
        </p:nvSpPr>
        <p:spPr>
          <a:xfrm>
            <a:off x="400049" y="1219200"/>
            <a:ext cx="8820151" cy="2677656"/>
          </a:xfrm>
          <a:prstGeom prst="rect">
            <a:avLst/>
          </a:prstGeom>
        </p:spPr>
        <p:txBody>
          <a:bodyPr wrap="square">
            <a:spAutoFit/>
          </a:bodyPr>
          <a:lstStyle/>
          <a:p>
            <a:r>
              <a:rPr lang="en-US" sz="2800" b="1" u="sng" dirty="0"/>
              <a:t>VERSE 1 </a:t>
            </a:r>
            <a:endParaRPr lang="en-US" sz="2800" u="sng" dirty="0"/>
          </a:p>
          <a:p>
            <a:r>
              <a:rPr lang="en-US" sz="2800" b="1" dirty="0"/>
              <a:t>Lord, I come, I confess.</a:t>
            </a:r>
            <a:endParaRPr lang="en-US" sz="2800" dirty="0"/>
          </a:p>
          <a:p>
            <a:r>
              <a:rPr lang="en-US" sz="2800" b="1" dirty="0"/>
              <a:t>Bowing here, I find my rest.</a:t>
            </a:r>
            <a:endParaRPr lang="en-US" sz="2800" dirty="0"/>
          </a:p>
          <a:p>
            <a:r>
              <a:rPr lang="en-US" sz="2800" b="1" dirty="0"/>
              <a:t>And without You, I fall apart.</a:t>
            </a:r>
            <a:endParaRPr lang="en-US" sz="2800" dirty="0"/>
          </a:p>
          <a:p>
            <a:r>
              <a:rPr lang="en-US" sz="2800" b="1" dirty="0"/>
              <a:t>You're the one that guides my heart.</a:t>
            </a:r>
            <a:endParaRPr lang="en-US" sz="2800" dirty="0"/>
          </a:p>
          <a:p>
            <a:endParaRPr lang="en-US" sz="2800" dirty="0"/>
          </a:p>
        </p:txBody>
      </p:sp>
    </p:spTree>
    <p:extLst>
      <p:ext uri="{BB962C8B-B14F-4D97-AF65-F5344CB8AC3E}">
        <p14:creationId xmlns:p14="http://schemas.microsoft.com/office/powerpoint/2010/main" val="755999003"/>
      </p:ext>
    </p:extLst>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 y="8021"/>
            <a:ext cx="8915400" cy="838200"/>
          </a:xfrm>
        </p:spPr>
        <p:txBody>
          <a:bodyPr/>
          <a:lstStyle/>
          <a:p>
            <a:r>
              <a:rPr lang="en-US" dirty="0"/>
              <a:t>Communion Song  	                           “Lord, I Need You”</a:t>
            </a:r>
            <a:endParaRPr lang="en-US" sz="2000" dirty="0"/>
          </a:p>
        </p:txBody>
      </p:sp>
      <p:sp>
        <p:nvSpPr>
          <p:cNvPr id="5" name="Rectangle 4">
            <a:extLst>
              <a:ext uri="{FF2B5EF4-FFF2-40B4-BE49-F238E27FC236}">
                <a16:creationId xmlns:a16="http://schemas.microsoft.com/office/drawing/2014/main" id="{0E3C54EB-8168-4E1A-9517-04B5C959A9A7}"/>
              </a:ext>
            </a:extLst>
          </p:cNvPr>
          <p:cNvSpPr/>
          <p:nvPr/>
        </p:nvSpPr>
        <p:spPr>
          <a:xfrm>
            <a:off x="400049" y="1219200"/>
            <a:ext cx="8820151" cy="2677656"/>
          </a:xfrm>
          <a:prstGeom prst="rect">
            <a:avLst/>
          </a:prstGeom>
        </p:spPr>
        <p:txBody>
          <a:bodyPr wrap="square">
            <a:spAutoFit/>
          </a:bodyPr>
          <a:lstStyle/>
          <a:p>
            <a:r>
              <a:rPr lang="en-US" sz="2800" b="1" u="sng" dirty="0"/>
              <a:t>CHORUS </a:t>
            </a:r>
          </a:p>
          <a:p>
            <a:r>
              <a:rPr lang="en-US" sz="2800" b="1" dirty="0"/>
              <a:t>Lord, I need You, oh, I need You.</a:t>
            </a:r>
            <a:endParaRPr lang="en-US" sz="2800" dirty="0"/>
          </a:p>
          <a:p>
            <a:r>
              <a:rPr lang="en-US" sz="2800" b="1" dirty="0" err="1"/>
              <a:t>Ev'ry</a:t>
            </a:r>
            <a:r>
              <a:rPr lang="en-US" sz="2800" b="1" dirty="0"/>
              <a:t> hour I need You.</a:t>
            </a:r>
            <a:endParaRPr lang="en-US" sz="2800" dirty="0"/>
          </a:p>
          <a:p>
            <a:r>
              <a:rPr lang="en-US" sz="2800" b="1" dirty="0"/>
              <a:t>My one defense, my righteousness;</a:t>
            </a:r>
            <a:endParaRPr lang="en-US" sz="2800" dirty="0"/>
          </a:p>
          <a:p>
            <a:r>
              <a:rPr lang="en-US" sz="2800" b="1" dirty="0"/>
              <a:t>Oh God, how I need You.</a:t>
            </a:r>
            <a:endParaRPr lang="en-US" sz="2800" dirty="0"/>
          </a:p>
          <a:p>
            <a:endParaRPr lang="en-US" sz="2800" dirty="0"/>
          </a:p>
        </p:txBody>
      </p:sp>
    </p:spTree>
    <p:extLst>
      <p:ext uri="{BB962C8B-B14F-4D97-AF65-F5344CB8AC3E}">
        <p14:creationId xmlns:p14="http://schemas.microsoft.com/office/powerpoint/2010/main" val="3391230874"/>
      </p:ext>
    </p:extLst>
  </p:cSld>
  <p:clrMapOvr>
    <a:masterClrMapping/>
  </p:clrMapOvr>
  <p:transitio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 y="8021"/>
            <a:ext cx="8915400" cy="838200"/>
          </a:xfrm>
        </p:spPr>
        <p:txBody>
          <a:bodyPr/>
          <a:lstStyle/>
          <a:p>
            <a:r>
              <a:rPr lang="en-US" dirty="0"/>
              <a:t>Communion Song  	                           “Lord, I Need You”</a:t>
            </a:r>
            <a:endParaRPr lang="en-US" sz="2000" dirty="0"/>
          </a:p>
        </p:txBody>
      </p:sp>
      <p:sp>
        <p:nvSpPr>
          <p:cNvPr id="5" name="Rectangle 4">
            <a:extLst>
              <a:ext uri="{FF2B5EF4-FFF2-40B4-BE49-F238E27FC236}">
                <a16:creationId xmlns:a16="http://schemas.microsoft.com/office/drawing/2014/main" id="{0E3C54EB-8168-4E1A-9517-04B5C959A9A7}"/>
              </a:ext>
            </a:extLst>
          </p:cNvPr>
          <p:cNvSpPr/>
          <p:nvPr/>
        </p:nvSpPr>
        <p:spPr>
          <a:xfrm>
            <a:off x="400049" y="1219200"/>
            <a:ext cx="8820151" cy="2677656"/>
          </a:xfrm>
          <a:prstGeom prst="rect">
            <a:avLst/>
          </a:prstGeom>
        </p:spPr>
        <p:txBody>
          <a:bodyPr wrap="square">
            <a:spAutoFit/>
          </a:bodyPr>
          <a:lstStyle/>
          <a:p>
            <a:r>
              <a:rPr lang="en-US" sz="2800" b="1" u="sng" dirty="0"/>
              <a:t>VERSE 2</a:t>
            </a:r>
            <a:r>
              <a:rPr lang="en-US" sz="2800" b="1" dirty="0"/>
              <a:t> </a:t>
            </a:r>
            <a:endParaRPr lang="en-US" sz="2800" dirty="0"/>
          </a:p>
          <a:p>
            <a:r>
              <a:rPr lang="en-US" sz="2800" b="1" dirty="0"/>
              <a:t>Where sin runs deep, Your grace is more.</a:t>
            </a:r>
            <a:endParaRPr lang="en-US" sz="2800" dirty="0"/>
          </a:p>
          <a:p>
            <a:r>
              <a:rPr lang="en-US" sz="2800" b="1" dirty="0"/>
              <a:t>Where grace is found is where You are.</a:t>
            </a:r>
            <a:endParaRPr lang="en-US" sz="2800" dirty="0"/>
          </a:p>
          <a:p>
            <a:r>
              <a:rPr lang="en-US" sz="2800" b="1" dirty="0"/>
              <a:t>And where You are, Lord, I am free.</a:t>
            </a:r>
            <a:endParaRPr lang="en-US" sz="2800" dirty="0"/>
          </a:p>
          <a:p>
            <a:r>
              <a:rPr lang="en-US" sz="2800" b="1" dirty="0"/>
              <a:t>Holiness is Christ in me.</a:t>
            </a:r>
            <a:endParaRPr lang="en-US" sz="2800" dirty="0"/>
          </a:p>
          <a:p>
            <a:endParaRPr lang="en-US" sz="2800" dirty="0"/>
          </a:p>
        </p:txBody>
      </p:sp>
    </p:spTree>
    <p:extLst>
      <p:ext uri="{BB962C8B-B14F-4D97-AF65-F5344CB8AC3E}">
        <p14:creationId xmlns:p14="http://schemas.microsoft.com/office/powerpoint/2010/main" val="381924176"/>
      </p:ext>
    </p:extLst>
  </p:cSld>
  <p:clrMapOvr>
    <a:masterClrMapping/>
  </p:clrMapOvr>
  <p:transition>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 y="8021"/>
            <a:ext cx="8915400" cy="838200"/>
          </a:xfrm>
        </p:spPr>
        <p:txBody>
          <a:bodyPr/>
          <a:lstStyle/>
          <a:p>
            <a:r>
              <a:rPr lang="en-US" dirty="0"/>
              <a:t>Communion Song  	                           “Lord, I Need You”</a:t>
            </a:r>
            <a:endParaRPr lang="en-US" sz="2000" dirty="0"/>
          </a:p>
        </p:txBody>
      </p:sp>
      <p:sp>
        <p:nvSpPr>
          <p:cNvPr id="5" name="Rectangle 4">
            <a:extLst>
              <a:ext uri="{FF2B5EF4-FFF2-40B4-BE49-F238E27FC236}">
                <a16:creationId xmlns:a16="http://schemas.microsoft.com/office/drawing/2014/main" id="{0E3C54EB-8168-4E1A-9517-04B5C959A9A7}"/>
              </a:ext>
            </a:extLst>
          </p:cNvPr>
          <p:cNvSpPr/>
          <p:nvPr/>
        </p:nvSpPr>
        <p:spPr>
          <a:xfrm>
            <a:off x="400049" y="1219200"/>
            <a:ext cx="8820151" cy="2677656"/>
          </a:xfrm>
          <a:prstGeom prst="rect">
            <a:avLst/>
          </a:prstGeom>
        </p:spPr>
        <p:txBody>
          <a:bodyPr wrap="square">
            <a:spAutoFit/>
          </a:bodyPr>
          <a:lstStyle/>
          <a:p>
            <a:r>
              <a:rPr lang="en-US" sz="2800" b="1" u="sng" dirty="0"/>
              <a:t>CHORUS </a:t>
            </a:r>
          </a:p>
          <a:p>
            <a:r>
              <a:rPr lang="en-US" sz="2800" b="1" dirty="0"/>
              <a:t>Lord, I need You, oh, I need You.</a:t>
            </a:r>
            <a:endParaRPr lang="en-US" sz="2800" dirty="0"/>
          </a:p>
          <a:p>
            <a:r>
              <a:rPr lang="en-US" sz="2800" b="1" dirty="0" err="1"/>
              <a:t>Ev'ry</a:t>
            </a:r>
            <a:r>
              <a:rPr lang="en-US" sz="2800" b="1" dirty="0"/>
              <a:t> hour I need You.</a:t>
            </a:r>
            <a:endParaRPr lang="en-US" sz="2800" dirty="0"/>
          </a:p>
          <a:p>
            <a:r>
              <a:rPr lang="en-US" sz="2800" b="1" dirty="0"/>
              <a:t>My one defense, my righteousness;</a:t>
            </a:r>
            <a:endParaRPr lang="en-US" sz="2800" dirty="0"/>
          </a:p>
          <a:p>
            <a:r>
              <a:rPr lang="en-US" sz="2800" b="1" dirty="0"/>
              <a:t>Oh God, how I need You.</a:t>
            </a:r>
            <a:endParaRPr lang="en-US" sz="2800" dirty="0"/>
          </a:p>
          <a:p>
            <a:endParaRPr lang="en-US" sz="2800" dirty="0"/>
          </a:p>
        </p:txBody>
      </p:sp>
    </p:spTree>
    <p:extLst>
      <p:ext uri="{BB962C8B-B14F-4D97-AF65-F5344CB8AC3E}">
        <p14:creationId xmlns:p14="http://schemas.microsoft.com/office/powerpoint/2010/main" val="3571904622"/>
      </p:ext>
    </p:extLst>
  </p:cSld>
  <p:clrMapOvr>
    <a:masterClrMapping/>
  </p:clrMapOvr>
  <p:transition>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 y="8021"/>
            <a:ext cx="8915400" cy="838200"/>
          </a:xfrm>
        </p:spPr>
        <p:txBody>
          <a:bodyPr/>
          <a:lstStyle/>
          <a:p>
            <a:r>
              <a:rPr lang="en-US" dirty="0"/>
              <a:t>Communion Song  	                           “Lord, I Need You”</a:t>
            </a:r>
            <a:endParaRPr lang="en-US" sz="2000" dirty="0"/>
          </a:p>
        </p:txBody>
      </p:sp>
      <p:sp>
        <p:nvSpPr>
          <p:cNvPr id="5" name="Rectangle 4">
            <a:extLst>
              <a:ext uri="{FF2B5EF4-FFF2-40B4-BE49-F238E27FC236}">
                <a16:creationId xmlns:a16="http://schemas.microsoft.com/office/drawing/2014/main" id="{0E3C54EB-8168-4E1A-9517-04B5C959A9A7}"/>
              </a:ext>
            </a:extLst>
          </p:cNvPr>
          <p:cNvSpPr/>
          <p:nvPr/>
        </p:nvSpPr>
        <p:spPr>
          <a:xfrm>
            <a:off x="400049" y="1219200"/>
            <a:ext cx="8820151" cy="3108543"/>
          </a:xfrm>
          <a:prstGeom prst="rect">
            <a:avLst/>
          </a:prstGeom>
        </p:spPr>
        <p:txBody>
          <a:bodyPr wrap="square">
            <a:spAutoFit/>
          </a:bodyPr>
          <a:lstStyle/>
          <a:p>
            <a:r>
              <a:rPr lang="en-US" sz="2800" b="1" u="sng" dirty="0"/>
              <a:t>BRIDGE</a:t>
            </a:r>
            <a:r>
              <a:rPr lang="en-US" sz="2800" b="1" dirty="0"/>
              <a:t> </a:t>
            </a:r>
            <a:endParaRPr lang="en-US" sz="2800" dirty="0"/>
          </a:p>
          <a:p>
            <a:r>
              <a:rPr lang="en-US" sz="2800" b="1" dirty="0"/>
              <a:t>So, teach my song to rise to You</a:t>
            </a:r>
            <a:endParaRPr lang="en-US" sz="2800" dirty="0"/>
          </a:p>
          <a:p>
            <a:r>
              <a:rPr lang="en-US" sz="2800" b="1" dirty="0"/>
              <a:t>When temptation comes my way.</a:t>
            </a:r>
            <a:endParaRPr lang="en-US" sz="2800" dirty="0"/>
          </a:p>
          <a:p>
            <a:r>
              <a:rPr lang="en-US" sz="2800" b="1" dirty="0"/>
              <a:t>And when I cannot stand, I'll fall on You.</a:t>
            </a:r>
            <a:endParaRPr lang="en-US" sz="2800" dirty="0"/>
          </a:p>
          <a:p>
            <a:r>
              <a:rPr lang="en-US" sz="2800" b="1" dirty="0"/>
              <a:t>Jesus, You're my hope and stay.</a:t>
            </a:r>
            <a:endParaRPr lang="en-US" sz="2800" dirty="0"/>
          </a:p>
          <a:p>
            <a:r>
              <a:rPr lang="en-US" sz="2800" b="1" dirty="0"/>
              <a:t> </a:t>
            </a:r>
            <a:endParaRPr lang="en-US" sz="2800" dirty="0"/>
          </a:p>
          <a:p>
            <a:endParaRPr lang="en-US" sz="2800" dirty="0"/>
          </a:p>
        </p:txBody>
      </p:sp>
    </p:spTree>
    <p:extLst>
      <p:ext uri="{BB962C8B-B14F-4D97-AF65-F5344CB8AC3E}">
        <p14:creationId xmlns:p14="http://schemas.microsoft.com/office/powerpoint/2010/main" val="881061983"/>
      </p:ext>
    </p:extLst>
  </p:cSld>
  <p:clrMapOvr>
    <a:masterClrMapping/>
  </p:clrMapOvr>
  <p:transition>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 y="8021"/>
            <a:ext cx="8915400" cy="838200"/>
          </a:xfrm>
        </p:spPr>
        <p:txBody>
          <a:bodyPr/>
          <a:lstStyle/>
          <a:p>
            <a:r>
              <a:rPr lang="en-US" dirty="0"/>
              <a:t>Communion Song  	                           “Lord, I Need You”</a:t>
            </a:r>
            <a:endParaRPr lang="en-US" sz="2000" dirty="0"/>
          </a:p>
        </p:txBody>
      </p:sp>
      <p:sp>
        <p:nvSpPr>
          <p:cNvPr id="5" name="Rectangle 4">
            <a:extLst>
              <a:ext uri="{FF2B5EF4-FFF2-40B4-BE49-F238E27FC236}">
                <a16:creationId xmlns:a16="http://schemas.microsoft.com/office/drawing/2014/main" id="{0E3C54EB-8168-4E1A-9517-04B5C959A9A7}"/>
              </a:ext>
            </a:extLst>
          </p:cNvPr>
          <p:cNvSpPr/>
          <p:nvPr/>
        </p:nvSpPr>
        <p:spPr>
          <a:xfrm>
            <a:off x="400049" y="1219200"/>
            <a:ext cx="8820151" cy="2677656"/>
          </a:xfrm>
          <a:prstGeom prst="rect">
            <a:avLst/>
          </a:prstGeom>
        </p:spPr>
        <p:txBody>
          <a:bodyPr wrap="square">
            <a:spAutoFit/>
          </a:bodyPr>
          <a:lstStyle/>
          <a:p>
            <a:r>
              <a:rPr lang="en-US" sz="2800" b="1" u="sng" dirty="0"/>
              <a:t>CHORUS </a:t>
            </a:r>
          </a:p>
          <a:p>
            <a:r>
              <a:rPr lang="en-US" sz="2800" b="1" dirty="0"/>
              <a:t>Lord, I need You, oh, I need You.</a:t>
            </a:r>
            <a:endParaRPr lang="en-US" sz="2800" dirty="0"/>
          </a:p>
          <a:p>
            <a:r>
              <a:rPr lang="en-US" sz="2800" b="1" dirty="0" err="1"/>
              <a:t>Ev'ry</a:t>
            </a:r>
            <a:r>
              <a:rPr lang="en-US" sz="2800" b="1" dirty="0"/>
              <a:t> hour I need You.</a:t>
            </a:r>
            <a:endParaRPr lang="en-US" sz="2800" dirty="0"/>
          </a:p>
          <a:p>
            <a:r>
              <a:rPr lang="en-US" sz="2800" b="1" dirty="0"/>
              <a:t>My one defense, my righteousness;</a:t>
            </a:r>
            <a:endParaRPr lang="en-US" sz="2800" dirty="0"/>
          </a:p>
          <a:p>
            <a:r>
              <a:rPr lang="en-US" sz="2800" b="1" dirty="0"/>
              <a:t>Oh God, how I need You.</a:t>
            </a:r>
            <a:endParaRPr lang="en-US" sz="2800" dirty="0"/>
          </a:p>
          <a:p>
            <a:endParaRPr lang="en-US" sz="2800" dirty="0"/>
          </a:p>
        </p:txBody>
      </p:sp>
    </p:spTree>
    <p:extLst>
      <p:ext uri="{BB962C8B-B14F-4D97-AF65-F5344CB8AC3E}">
        <p14:creationId xmlns:p14="http://schemas.microsoft.com/office/powerpoint/2010/main" val="978124677"/>
      </p:ext>
    </p:extLst>
  </p:cSld>
  <p:clrMapOvr>
    <a:masterClrMapping/>
  </p:clrMapOvr>
  <p:transition>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 y="8021"/>
            <a:ext cx="8915400" cy="838200"/>
          </a:xfrm>
        </p:spPr>
        <p:txBody>
          <a:bodyPr/>
          <a:lstStyle/>
          <a:p>
            <a:r>
              <a:rPr lang="en-US" dirty="0"/>
              <a:t>Communion Song  	                           “Lord, I Need You”</a:t>
            </a:r>
            <a:endParaRPr lang="en-US" sz="2000" dirty="0"/>
          </a:p>
        </p:txBody>
      </p:sp>
      <p:sp>
        <p:nvSpPr>
          <p:cNvPr id="5" name="Rectangle 4">
            <a:extLst>
              <a:ext uri="{FF2B5EF4-FFF2-40B4-BE49-F238E27FC236}">
                <a16:creationId xmlns:a16="http://schemas.microsoft.com/office/drawing/2014/main" id="{0E3C54EB-8168-4E1A-9517-04B5C959A9A7}"/>
              </a:ext>
            </a:extLst>
          </p:cNvPr>
          <p:cNvSpPr/>
          <p:nvPr/>
        </p:nvSpPr>
        <p:spPr>
          <a:xfrm>
            <a:off x="400049" y="1219200"/>
            <a:ext cx="8820151" cy="1815882"/>
          </a:xfrm>
          <a:prstGeom prst="rect">
            <a:avLst/>
          </a:prstGeom>
        </p:spPr>
        <p:txBody>
          <a:bodyPr wrap="square">
            <a:spAutoFit/>
          </a:bodyPr>
          <a:lstStyle/>
          <a:p>
            <a:r>
              <a:rPr lang="en-US" sz="2800" b="1" u="sng" dirty="0"/>
              <a:t>ENDING</a:t>
            </a:r>
            <a:r>
              <a:rPr lang="en-US" sz="2800" b="1" dirty="0"/>
              <a:t> </a:t>
            </a:r>
            <a:endParaRPr lang="en-US" sz="2800" dirty="0"/>
          </a:p>
          <a:p>
            <a:r>
              <a:rPr lang="en-US" sz="2800" b="1" dirty="0"/>
              <a:t>My one defense, my righteousness;</a:t>
            </a:r>
            <a:endParaRPr lang="en-US" sz="2800" dirty="0"/>
          </a:p>
          <a:p>
            <a:r>
              <a:rPr lang="en-US" sz="2800" b="1" dirty="0"/>
              <a:t>Oh God, how I need You.</a:t>
            </a:r>
            <a:endParaRPr lang="en-US" sz="2800" dirty="0"/>
          </a:p>
          <a:p>
            <a:endParaRPr lang="en-US" sz="2800" dirty="0"/>
          </a:p>
        </p:txBody>
      </p:sp>
    </p:spTree>
    <p:extLst>
      <p:ext uri="{BB962C8B-B14F-4D97-AF65-F5344CB8AC3E}">
        <p14:creationId xmlns:p14="http://schemas.microsoft.com/office/powerpoint/2010/main" val="2591649748"/>
      </p:ext>
    </p:extLst>
  </p:cSld>
  <p:clrMapOvr>
    <a:masterClrMapping/>
  </p:clrMapOvr>
  <p:transition>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title"/>
          </p:nvPr>
        </p:nvSpPr>
        <p:spPr/>
        <p:txBody>
          <a:bodyPr/>
          <a:lstStyle/>
          <a:p>
            <a:r>
              <a:rPr lang="en-US" dirty="0"/>
              <a:t>Communion Blessing</a:t>
            </a:r>
          </a:p>
        </p:txBody>
      </p:sp>
      <p:sp>
        <p:nvSpPr>
          <p:cNvPr id="117762" name="Rectangle 4"/>
          <p:cNvSpPr>
            <a:spLocks noGrp="1" noChangeArrowheads="1"/>
          </p:cNvSpPr>
          <p:nvPr>
            <p:ph idx="1"/>
          </p:nvPr>
        </p:nvSpPr>
        <p:spPr>
          <a:xfrm>
            <a:off x="1066800" y="1371600"/>
            <a:ext cx="7010400" cy="2743200"/>
          </a:xfrm>
          <a:solidFill>
            <a:schemeClr val="bg1">
              <a:alpha val="0"/>
            </a:schemeClr>
          </a:solidFill>
        </p:spPr>
        <p:txBody>
          <a:bodyPr/>
          <a:lstStyle/>
          <a:p>
            <a:r>
              <a:rPr lang="en-US" dirty="0"/>
              <a:t>The body and blood of our Lord Jesus</a:t>
            </a:r>
          </a:p>
          <a:p>
            <a:r>
              <a:rPr lang="en-US" dirty="0"/>
              <a:t>Christ strengthen you and keep you in </a:t>
            </a:r>
          </a:p>
          <a:p>
            <a:r>
              <a:rPr lang="en-US" dirty="0"/>
              <a:t>God's grace.</a:t>
            </a:r>
          </a:p>
          <a:p>
            <a:endParaRPr lang="en-US" dirty="0"/>
          </a:p>
          <a:p>
            <a:r>
              <a:rPr lang="en-US" b="1" dirty="0"/>
              <a:t>Amen.</a:t>
            </a:r>
          </a:p>
        </p:txBody>
      </p:sp>
      <p:sp>
        <p:nvSpPr>
          <p:cNvPr id="117763" name="AutoShape 6"/>
          <p:cNvSpPr>
            <a:spLocks noChangeArrowheads="1"/>
          </p:cNvSpPr>
          <p:nvPr/>
        </p:nvSpPr>
        <p:spPr bwMode="auto">
          <a:xfrm>
            <a:off x="762000" y="3429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a:solidFill>
                  <a:schemeClr val="bg1"/>
                </a:solidFill>
              </a:rPr>
              <a:t>C</a:t>
            </a:r>
            <a:endParaRPr lang="en-US"/>
          </a:p>
        </p:txBody>
      </p:sp>
      <p:sp>
        <p:nvSpPr>
          <p:cNvPr id="9" name="AutoShape 3"/>
          <p:cNvSpPr>
            <a:spLocks noChangeArrowheads="1"/>
          </p:cNvSpPr>
          <p:nvPr/>
        </p:nvSpPr>
        <p:spPr bwMode="auto">
          <a:xfrm>
            <a:off x="762000" y="1371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766711532"/>
      </p:ext>
    </p:extLst>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title"/>
          </p:nvPr>
        </p:nvSpPr>
        <p:spPr/>
        <p:txBody>
          <a:bodyPr/>
          <a:lstStyle/>
          <a:p>
            <a:r>
              <a:rPr lang="en-US" dirty="0"/>
              <a:t>Communion Prayer</a:t>
            </a:r>
          </a:p>
        </p:txBody>
      </p:sp>
      <p:sp>
        <p:nvSpPr>
          <p:cNvPr id="117763" name="AutoShape 6"/>
          <p:cNvSpPr>
            <a:spLocks noChangeArrowheads="1"/>
          </p:cNvSpPr>
          <p:nvPr/>
        </p:nvSpPr>
        <p:spPr bwMode="auto">
          <a:xfrm>
            <a:off x="533400" y="17526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
        <p:nvSpPr>
          <p:cNvPr id="6" name="AutoShape 3"/>
          <p:cNvSpPr>
            <a:spLocks noChangeArrowheads="1"/>
          </p:cNvSpPr>
          <p:nvPr/>
        </p:nvSpPr>
        <p:spPr bwMode="auto">
          <a:xfrm>
            <a:off x="533400" y="914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3" name="Rectangle 2"/>
          <p:cNvSpPr/>
          <p:nvPr/>
        </p:nvSpPr>
        <p:spPr>
          <a:xfrm>
            <a:off x="838200" y="914400"/>
            <a:ext cx="7467600" cy="4401205"/>
          </a:xfrm>
          <a:prstGeom prst="rect">
            <a:avLst/>
          </a:prstGeom>
        </p:spPr>
        <p:txBody>
          <a:bodyPr wrap="square">
            <a:spAutoFit/>
          </a:bodyPr>
          <a:lstStyle/>
          <a:p>
            <a:r>
              <a:rPr lang="en-US" sz="2800" dirty="0"/>
              <a:t>Let us pray.</a:t>
            </a:r>
          </a:p>
          <a:p>
            <a:endParaRPr lang="en-US" sz="2800" dirty="0"/>
          </a:p>
          <a:p>
            <a:r>
              <a:rPr lang="en-US" sz="2800" b="1" dirty="0"/>
              <a:t>We give you thanks, almighty God, that you have refreshed us through the healing power of this gift of life. </a:t>
            </a:r>
            <a:r>
              <a:rPr lang="en-US" sz="2800" b="1"/>
              <a:t>In your mercy, strengthen us through this gift, in faith toward you and in fervent love toward one another; for the sake of Jesus Christ our Lord.</a:t>
            </a:r>
          </a:p>
          <a:p>
            <a:r>
              <a:rPr lang="en-US" sz="2800" b="1"/>
              <a:t>Amen</a:t>
            </a:r>
            <a:r>
              <a:rPr lang="en-US" sz="2800" b="1" dirty="0"/>
              <a:t>.</a:t>
            </a:r>
          </a:p>
        </p:txBody>
      </p:sp>
    </p:spTree>
    <p:extLst>
      <p:ext uri="{BB962C8B-B14F-4D97-AF65-F5344CB8AC3E}">
        <p14:creationId xmlns:p14="http://schemas.microsoft.com/office/powerpoint/2010/main" val="1970242804"/>
      </p:ext>
    </p:extLst>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en_1982c.jpg"/>
          <p:cNvPicPr>
            <a:picLocks noChangeAspect="1"/>
          </p:cNvPicPr>
          <p:nvPr/>
        </p:nvPicPr>
        <p:blipFill>
          <a:blip r:embed="rId3" cstate="email">
            <a:alphaModFix amt="20000"/>
            <a:extLst>
              <a:ext uri="{28A0092B-C50C-407E-A947-70E740481C1C}">
                <a14:useLocalDpi xmlns:a14="http://schemas.microsoft.com/office/drawing/2010/main"/>
              </a:ext>
            </a:extLst>
          </a:blip>
          <a:stretch>
            <a:fillRect/>
          </a:stretch>
        </p:blipFill>
        <p:spPr>
          <a:xfrm>
            <a:off x="685800" y="1524000"/>
            <a:ext cx="8063556" cy="3276600"/>
          </a:xfrm>
          <a:prstGeom prst="rect">
            <a:avLst/>
          </a:prstGeom>
        </p:spPr>
      </p:pic>
      <p:sp>
        <p:nvSpPr>
          <p:cNvPr id="74753" name="Rectangle 2"/>
          <p:cNvSpPr>
            <a:spLocks noGrp="1" noChangeArrowheads="1"/>
          </p:cNvSpPr>
          <p:nvPr>
            <p:ph type="title"/>
          </p:nvPr>
        </p:nvSpPr>
        <p:spPr/>
        <p:txBody>
          <a:bodyPr/>
          <a:lstStyle/>
          <a:p>
            <a:pPr eaLnBrk="1" hangingPunct="1">
              <a:defRPr/>
            </a:pPr>
            <a:r>
              <a:rPr lang="en-US" dirty="0"/>
              <a:t>Blessing of Congregation</a:t>
            </a:r>
          </a:p>
        </p:txBody>
      </p:sp>
      <p:sp>
        <p:nvSpPr>
          <p:cNvPr id="3" name="Content Placeholder 2"/>
          <p:cNvSpPr>
            <a:spLocks noGrp="1"/>
          </p:cNvSpPr>
          <p:nvPr>
            <p:ph idx="1"/>
          </p:nvPr>
        </p:nvSpPr>
        <p:spPr>
          <a:xfrm>
            <a:off x="1066800" y="1371600"/>
            <a:ext cx="7010400" cy="3352800"/>
          </a:xfrm>
          <a:solidFill>
            <a:schemeClr val="bg1">
              <a:alpha val="0"/>
            </a:schemeClr>
          </a:solidFill>
        </p:spPr>
        <p:txBody>
          <a:bodyPr/>
          <a:lstStyle/>
          <a:p>
            <a:r>
              <a:rPr lang="en-US" dirty="0"/>
              <a:t>The Lord bless you and keep you.</a:t>
            </a:r>
          </a:p>
          <a:p>
            <a:r>
              <a:rPr lang="en-US" dirty="0"/>
              <a:t>The Lord’s face shine on you </a:t>
            </a:r>
            <a:br>
              <a:rPr lang="en-US" dirty="0"/>
            </a:br>
            <a:r>
              <a:rPr lang="en-US" dirty="0"/>
              <a:t>with grace and mercy.</a:t>
            </a:r>
          </a:p>
          <a:p>
            <a:r>
              <a:rPr lang="en-US" dirty="0"/>
              <a:t>The Lord look upon you with favor </a:t>
            </a:r>
            <a:br>
              <a:rPr lang="en-US" dirty="0"/>
            </a:br>
            <a:r>
              <a:rPr lang="en-US" dirty="0"/>
              <a:t>and </a:t>
            </a:r>
            <a:r>
              <a:rPr lang="en-US" dirty="0">
                <a:solidFill>
                  <a:srgbClr val="FF0000"/>
                </a:solidFill>
              </a:rPr>
              <a:t>☩</a:t>
            </a:r>
            <a:r>
              <a:rPr lang="en-US" dirty="0"/>
              <a:t> give you peace.</a:t>
            </a:r>
          </a:p>
          <a:p>
            <a:r>
              <a:rPr lang="en-US" b="1" dirty="0"/>
              <a:t>Amen.</a:t>
            </a:r>
          </a:p>
        </p:txBody>
      </p:sp>
      <p:sp>
        <p:nvSpPr>
          <p:cNvPr id="5" name="AutoShape 3"/>
          <p:cNvSpPr>
            <a:spLocks noChangeArrowheads="1"/>
          </p:cNvSpPr>
          <p:nvPr/>
        </p:nvSpPr>
        <p:spPr bwMode="auto">
          <a:xfrm>
            <a:off x="762000" y="1372985"/>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AutoShape 6"/>
          <p:cNvSpPr>
            <a:spLocks noChangeArrowheads="1"/>
          </p:cNvSpPr>
          <p:nvPr/>
        </p:nvSpPr>
        <p:spPr bwMode="auto">
          <a:xfrm>
            <a:off x="766156" y="3810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Tree>
    <p:extLst>
      <p:ext uri="{BB962C8B-B14F-4D97-AF65-F5344CB8AC3E}">
        <p14:creationId xmlns:p14="http://schemas.microsoft.com/office/powerpoint/2010/main" val="688274538"/>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7" name="Rectangle 5"/>
          <p:cNvSpPr>
            <a:spLocks noGrp="1" noChangeArrowheads="1"/>
          </p:cNvSpPr>
          <p:nvPr>
            <p:ph type="title"/>
          </p:nvPr>
        </p:nvSpPr>
        <p:spPr/>
        <p:txBody>
          <a:bodyPr/>
          <a:lstStyle/>
          <a:p>
            <a:r>
              <a:rPr lang="en-US" dirty="0"/>
              <a:t>Confession and Forgiveness</a:t>
            </a:r>
          </a:p>
        </p:txBody>
      </p:sp>
      <p:sp>
        <p:nvSpPr>
          <p:cNvPr id="20481" name="Rectangle 2"/>
          <p:cNvSpPr>
            <a:spLocks noGrp="1" noChangeArrowheads="1"/>
          </p:cNvSpPr>
          <p:nvPr>
            <p:ph idx="1"/>
          </p:nvPr>
        </p:nvSpPr>
        <p:spPr>
          <a:xfrm>
            <a:off x="381000" y="1524000"/>
            <a:ext cx="7010400" cy="4953000"/>
          </a:xfrm>
        </p:spPr>
        <p:txBody>
          <a:bodyPr/>
          <a:lstStyle/>
          <a:p>
            <a:r>
              <a:rPr lang="en-US" dirty="0"/>
              <a:t> Almighty God, to whom all hearts are open, all desires known, and from whom no secrets are hid: cleanse the thoughts of our hearts by the inspiration of your Holy Spirit, that we may perfectly love you and worthily magnify your holy name, through Jesus Christ our Lord.</a:t>
            </a:r>
          </a:p>
          <a:p>
            <a:r>
              <a:rPr lang="en-US" b="1" dirty="0"/>
              <a:t>AMEN</a:t>
            </a:r>
          </a:p>
          <a:p>
            <a:endParaRPr lang="en-US" altLang="en-US" sz="2400" u="sng" dirty="0">
              <a:ea typeface="ＭＳ Ｐゴシック" pitchFamily="34" charset="-128"/>
            </a:endParaRPr>
          </a:p>
        </p:txBody>
      </p:sp>
      <p:sp>
        <p:nvSpPr>
          <p:cNvPr id="6" name="AutoShape 3"/>
          <p:cNvSpPr>
            <a:spLocks noChangeArrowheads="1"/>
          </p:cNvSpPr>
          <p:nvPr/>
        </p:nvSpPr>
        <p:spPr bwMode="auto">
          <a:xfrm>
            <a:off x="76200" y="1600200"/>
            <a:ext cx="381000" cy="4572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550401804"/>
      </p:ext>
    </p:extLst>
  </p:cSld>
  <p:clrMapOvr>
    <a:masterClrMapping/>
  </p:clrMapOvr>
  <p:transition>
    <p:wipe di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Sending Song	                            “This Little Light of Mine”</a:t>
            </a:r>
          </a:p>
        </p:txBody>
      </p:sp>
      <p:sp>
        <p:nvSpPr>
          <p:cNvPr id="3" name="Rectangle 2">
            <a:extLst>
              <a:ext uri="{FF2B5EF4-FFF2-40B4-BE49-F238E27FC236}">
                <a16:creationId xmlns:a16="http://schemas.microsoft.com/office/drawing/2014/main" id="{ABA9FC41-EA4C-4745-97FF-E75BC9297B4B}"/>
              </a:ext>
            </a:extLst>
          </p:cNvPr>
          <p:cNvSpPr/>
          <p:nvPr/>
        </p:nvSpPr>
        <p:spPr>
          <a:xfrm>
            <a:off x="381000" y="1600200"/>
            <a:ext cx="8305800" cy="2246769"/>
          </a:xfrm>
          <a:prstGeom prst="rect">
            <a:avLst/>
          </a:prstGeom>
        </p:spPr>
        <p:txBody>
          <a:bodyPr wrap="square">
            <a:spAutoFit/>
          </a:bodyPr>
          <a:lstStyle/>
          <a:p>
            <a:r>
              <a:rPr lang="en-US" sz="2800" b="1" u="sng" dirty="0"/>
              <a:t>Verse 1</a:t>
            </a:r>
            <a:endParaRPr lang="en-US" sz="2800" dirty="0"/>
          </a:p>
          <a:p>
            <a:r>
              <a:rPr lang="en-US" sz="2800" b="1" dirty="0"/>
              <a:t>This little light of mine, I'm </a:t>
            </a:r>
            <a:r>
              <a:rPr lang="en-US" sz="2800" b="1" dirty="0" err="1"/>
              <a:t>gonna</a:t>
            </a:r>
            <a:r>
              <a:rPr lang="en-US" sz="2800" b="1" dirty="0"/>
              <a:t> let it shine;</a:t>
            </a:r>
            <a:endParaRPr lang="en-US" sz="2800" dirty="0"/>
          </a:p>
          <a:p>
            <a:r>
              <a:rPr lang="en-US" sz="2800" b="1" dirty="0"/>
              <a:t>This little light of mine, I'm </a:t>
            </a:r>
            <a:r>
              <a:rPr lang="en-US" sz="2800" b="1" dirty="0" err="1"/>
              <a:t>gonna</a:t>
            </a:r>
            <a:r>
              <a:rPr lang="en-US" sz="2800" b="1" dirty="0"/>
              <a:t> let it shine;</a:t>
            </a:r>
            <a:endParaRPr lang="en-US" sz="2800" dirty="0"/>
          </a:p>
          <a:p>
            <a:r>
              <a:rPr lang="en-US" sz="2800" b="1" dirty="0"/>
              <a:t>This little light of mine, I'm </a:t>
            </a:r>
            <a:r>
              <a:rPr lang="en-US" sz="2800" b="1" dirty="0" err="1"/>
              <a:t>gonna</a:t>
            </a:r>
            <a:r>
              <a:rPr lang="en-US" sz="2800" b="1" dirty="0"/>
              <a:t> let it shine;</a:t>
            </a:r>
            <a:endParaRPr lang="en-US" sz="2800" dirty="0"/>
          </a:p>
          <a:p>
            <a:r>
              <a:rPr lang="en-US" sz="2800" b="1" dirty="0"/>
              <a:t>Let it shine, let it shine, let it shine.</a:t>
            </a:r>
            <a:endParaRPr lang="en-US" sz="2800" dirty="0"/>
          </a:p>
        </p:txBody>
      </p:sp>
    </p:spTree>
    <p:extLst>
      <p:ext uri="{BB962C8B-B14F-4D97-AF65-F5344CB8AC3E}">
        <p14:creationId xmlns:p14="http://schemas.microsoft.com/office/powerpoint/2010/main" val="2801291861"/>
      </p:ext>
    </p:extLst>
  </p:cSld>
  <p:clrMapOvr>
    <a:masterClrMapping/>
  </p:clrMapOvr>
  <p:transitio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Sending Song	                            “This Little Light of Mine”</a:t>
            </a:r>
          </a:p>
        </p:txBody>
      </p:sp>
      <p:sp>
        <p:nvSpPr>
          <p:cNvPr id="3" name="Rectangle 2">
            <a:extLst>
              <a:ext uri="{FF2B5EF4-FFF2-40B4-BE49-F238E27FC236}">
                <a16:creationId xmlns:a16="http://schemas.microsoft.com/office/drawing/2014/main" id="{ABA9FC41-EA4C-4745-97FF-E75BC9297B4B}"/>
              </a:ext>
            </a:extLst>
          </p:cNvPr>
          <p:cNvSpPr/>
          <p:nvPr/>
        </p:nvSpPr>
        <p:spPr>
          <a:xfrm>
            <a:off x="381000" y="1600200"/>
            <a:ext cx="8305800" cy="2246769"/>
          </a:xfrm>
          <a:prstGeom prst="rect">
            <a:avLst/>
          </a:prstGeom>
        </p:spPr>
        <p:txBody>
          <a:bodyPr wrap="square">
            <a:spAutoFit/>
          </a:bodyPr>
          <a:lstStyle/>
          <a:p>
            <a:r>
              <a:rPr lang="en-US" sz="2800" b="1" u="sng" dirty="0"/>
              <a:t>Verse 2</a:t>
            </a:r>
            <a:endParaRPr lang="en-US" sz="2800" dirty="0"/>
          </a:p>
          <a:p>
            <a:r>
              <a:rPr lang="en-US" sz="2800" b="1" dirty="0" err="1"/>
              <a:t>Ev’ry</a:t>
            </a:r>
            <a:r>
              <a:rPr lang="en-US" sz="2800" b="1" dirty="0"/>
              <a:t> where I go, I'm </a:t>
            </a:r>
            <a:r>
              <a:rPr lang="en-US" sz="2800" b="1" dirty="0" err="1"/>
              <a:t>gonna</a:t>
            </a:r>
            <a:r>
              <a:rPr lang="en-US" sz="2800" b="1" dirty="0"/>
              <a:t> let it shine;</a:t>
            </a:r>
            <a:endParaRPr lang="en-US" sz="2800" dirty="0"/>
          </a:p>
          <a:p>
            <a:r>
              <a:rPr lang="en-US" sz="2800" b="1" dirty="0" err="1"/>
              <a:t>Ev’ry</a:t>
            </a:r>
            <a:r>
              <a:rPr lang="en-US" sz="2800" b="1" dirty="0"/>
              <a:t> where I go, I'm </a:t>
            </a:r>
            <a:r>
              <a:rPr lang="en-US" sz="2800" b="1" dirty="0" err="1"/>
              <a:t>gonna</a:t>
            </a:r>
            <a:r>
              <a:rPr lang="en-US" sz="2800" b="1" dirty="0"/>
              <a:t> let it shine;</a:t>
            </a:r>
            <a:endParaRPr lang="en-US" sz="2800" dirty="0"/>
          </a:p>
          <a:p>
            <a:r>
              <a:rPr lang="en-US" sz="2800" b="1" dirty="0" err="1"/>
              <a:t>Ev’ry</a:t>
            </a:r>
            <a:r>
              <a:rPr lang="en-US" sz="2800" b="1" dirty="0"/>
              <a:t> where I go, I'm </a:t>
            </a:r>
            <a:r>
              <a:rPr lang="en-US" sz="2800" b="1" dirty="0" err="1"/>
              <a:t>gonna</a:t>
            </a:r>
            <a:r>
              <a:rPr lang="en-US" sz="2800" b="1" dirty="0"/>
              <a:t> let it shine;</a:t>
            </a:r>
            <a:endParaRPr lang="en-US" sz="2800" dirty="0"/>
          </a:p>
          <a:p>
            <a:r>
              <a:rPr lang="en-US" sz="2800" b="1" dirty="0"/>
              <a:t>Let it shine, let it shine, let it shine.</a:t>
            </a:r>
            <a:endParaRPr lang="en-US" sz="2800" dirty="0"/>
          </a:p>
        </p:txBody>
      </p:sp>
    </p:spTree>
    <p:extLst>
      <p:ext uri="{BB962C8B-B14F-4D97-AF65-F5344CB8AC3E}">
        <p14:creationId xmlns:p14="http://schemas.microsoft.com/office/powerpoint/2010/main" val="751230051"/>
      </p:ext>
    </p:extLst>
  </p:cSld>
  <p:clrMapOvr>
    <a:masterClrMapping/>
  </p:clrMapOvr>
  <p:transition>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Sending Song	                            “This Little Light of Mine”</a:t>
            </a:r>
          </a:p>
        </p:txBody>
      </p:sp>
      <p:sp>
        <p:nvSpPr>
          <p:cNvPr id="3" name="Rectangle 2">
            <a:extLst>
              <a:ext uri="{FF2B5EF4-FFF2-40B4-BE49-F238E27FC236}">
                <a16:creationId xmlns:a16="http://schemas.microsoft.com/office/drawing/2014/main" id="{ABA9FC41-EA4C-4745-97FF-E75BC9297B4B}"/>
              </a:ext>
            </a:extLst>
          </p:cNvPr>
          <p:cNvSpPr/>
          <p:nvPr/>
        </p:nvSpPr>
        <p:spPr>
          <a:xfrm>
            <a:off x="381000" y="1600200"/>
            <a:ext cx="8305800" cy="2246769"/>
          </a:xfrm>
          <a:prstGeom prst="rect">
            <a:avLst/>
          </a:prstGeom>
        </p:spPr>
        <p:txBody>
          <a:bodyPr wrap="square">
            <a:spAutoFit/>
          </a:bodyPr>
          <a:lstStyle/>
          <a:p>
            <a:r>
              <a:rPr lang="en-US" sz="2800" b="1" u="sng" dirty="0"/>
              <a:t>Verse 3</a:t>
            </a:r>
            <a:endParaRPr lang="en-US" sz="2800" dirty="0"/>
          </a:p>
          <a:p>
            <a:r>
              <a:rPr lang="en-US" sz="2800" b="1" dirty="0"/>
              <a:t>Jesus gave it to me, I'm </a:t>
            </a:r>
            <a:r>
              <a:rPr lang="en-US" sz="2800" b="1" dirty="0" err="1"/>
              <a:t>gonna</a:t>
            </a:r>
            <a:r>
              <a:rPr lang="en-US" sz="2800" b="1" dirty="0"/>
              <a:t> let it shine;</a:t>
            </a:r>
            <a:endParaRPr lang="en-US" sz="2800" dirty="0"/>
          </a:p>
          <a:p>
            <a:r>
              <a:rPr lang="en-US" sz="2800" b="1" dirty="0"/>
              <a:t>Jesus gave it to me, I'm </a:t>
            </a:r>
            <a:r>
              <a:rPr lang="en-US" sz="2800" b="1" dirty="0" err="1"/>
              <a:t>gonna</a:t>
            </a:r>
            <a:r>
              <a:rPr lang="en-US" sz="2800" b="1" dirty="0"/>
              <a:t> let it shine;</a:t>
            </a:r>
            <a:endParaRPr lang="en-US" sz="2800" dirty="0"/>
          </a:p>
          <a:p>
            <a:r>
              <a:rPr lang="en-US" sz="2800" b="1" dirty="0"/>
              <a:t>Jesus gave it to me, I'm </a:t>
            </a:r>
            <a:r>
              <a:rPr lang="en-US" sz="2800" b="1" dirty="0" err="1"/>
              <a:t>gonna</a:t>
            </a:r>
            <a:r>
              <a:rPr lang="en-US" sz="2800" b="1" dirty="0"/>
              <a:t> let it shine;</a:t>
            </a:r>
            <a:endParaRPr lang="en-US" sz="2800" dirty="0"/>
          </a:p>
          <a:p>
            <a:r>
              <a:rPr lang="en-US" sz="2800" b="1" dirty="0"/>
              <a:t>Let it shine, let it shine, let it shine.</a:t>
            </a:r>
            <a:endParaRPr lang="en-US" sz="2800" dirty="0"/>
          </a:p>
        </p:txBody>
      </p:sp>
    </p:spTree>
    <p:extLst>
      <p:ext uri="{BB962C8B-B14F-4D97-AF65-F5344CB8AC3E}">
        <p14:creationId xmlns:p14="http://schemas.microsoft.com/office/powerpoint/2010/main" val="1303537073"/>
      </p:ext>
    </p:extLst>
  </p:cSld>
  <p:clrMapOvr>
    <a:masterClrMapping/>
  </p:clrMapOvr>
  <p:transition>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Sending Song	                            “This Little Light of Mine”</a:t>
            </a:r>
          </a:p>
        </p:txBody>
      </p:sp>
      <p:sp>
        <p:nvSpPr>
          <p:cNvPr id="3" name="Rectangle 2">
            <a:extLst>
              <a:ext uri="{FF2B5EF4-FFF2-40B4-BE49-F238E27FC236}">
                <a16:creationId xmlns:a16="http://schemas.microsoft.com/office/drawing/2014/main" id="{ABA9FC41-EA4C-4745-97FF-E75BC9297B4B}"/>
              </a:ext>
            </a:extLst>
          </p:cNvPr>
          <p:cNvSpPr/>
          <p:nvPr/>
        </p:nvSpPr>
        <p:spPr>
          <a:xfrm>
            <a:off x="381000" y="1600200"/>
            <a:ext cx="8305800" cy="2677656"/>
          </a:xfrm>
          <a:prstGeom prst="rect">
            <a:avLst/>
          </a:prstGeom>
        </p:spPr>
        <p:txBody>
          <a:bodyPr wrap="square">
            <a:spAutoFit/>
          </a:bodyPr>
          <a:lstStyle/>
          <a:p>
            <a:r>
              <a:rPr lang="en-US" sz="2800" b="1" u="sng" dirty="0"/>
              <a:t>Verse 4</a:t>
            </a:r>
            <a:endParaRPr lang="en-US" sz="2800" dirty="0"/>
          </a:p>
          <a:p>
            <a:r>
              <a:rPr lang="en-US" sz="2800" b="1" dirty="0"/>
              <a:t>This little light of mine, I'm </a:t>
            </a:r>
            <a:r>
              <a:rPr lang="en-US" sz="2800" b="1" dirty="0" err="1"/>
              <a:t>gonna</a:t>
            </a:r>
            <a:r>
              <a:rPr lang="en-US" sz="2800" b="1" dirty="0"/>
              <a:t> let it shine;</a:t>
            </a:r>
            <a:endParaRPr lang="en-US" sz="2800" dirty="0"/>
          </a:p>
          <a:p>
            <a:r>
              <a:rPr lang="en-US" sz="2800" b="1" dirty="0"/>
              <a:t>This little light of mine, I'm </a:t>
            </a:r>
            <a:r>
              <a:rPr lang="en-US" sz="2800" b="1" dirty="0" err="1"/>
              <a:t>gonna</a:t>
            </a:r>
            <a:r>
              <a:rPr lang="en-US" sz="2800" b="1" dirty="0"/>
              <a:t> let it shine;</a:t>
            </a:r>
            <a:endParaRPr lang="en-US" sz="2800" dirty="0"/>
          </a:p>
          <a:p>
            <a:r>
              <a:rPr lang="en-US" sz="2800" b="1" dirty="0"/>
              <a:t>This little light of mine, I'm </a:t>
            </a:r>
            <a:r>
              <a:rPr lang="en-US" sz="2800" b="1" dirty="0" err="1"/>
              <a:t>gonna</a:t>
            </a:r>
            <a:r>
              <a:rPr lang="en-US" sz="2800" b="1" dirty="0"/>
              <a:t> let it shine;</a:t>
            </a:r>
            <a:endParaRPr lang="en-US" sz="2800" dirty="0"/>
          </a:p>
          <a:p>
            <a:r>
              <a:rPr lang="en-US" sz="2800" b="1" dirty="0"/>
              <a:t>Let it shine, let it shine, let it shine.</a:t>
            </a:r>
            <a:endParaRPr lang="en-US" sz="2800" dirty="0"/>
          </a:p>
          <a:p>
            <a:r>
              <a:rPr lang="en-US" sz="2800" dirty="0"/>
              <a:t> </a:t>
            </a:r>
          </a:p>
        </p:txBody>
      </p:sp>
    </p:spTree>
    <p:extLst>
      <p:ext uri="{BB962C8B-B14F-4D97-AF65-F5344CB8AC3E}">
        <p14:creationId xmlns:p14="http://schemas.microsoft.com/office/powerpoint/2010/main" val="2945301987"/>
      </p:ext>
    </p:extLst>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Grp="1" noChangeArrowheads="1"/>
          </p:cNvSpPr>
          <p:nvPr>
            <p:ph type="body" idx="1"/>
          </p:nvPr>
        </p:nvSpPr>
        <p:spPr>
          <a:xfrm>
            <a:off x="1137444" y="1447800"/>
            <a:ext cx="6869113" cy="4532313"/>
          </a:xfrm>
          <a:solidFill>
            <a:schemeClr val="bg1">
              <a:alpha val="0"/>
            </a:schemeClr>
          </a:solidFill>
        </p:spPr>
        <p:txBody>
          <a:bodyPr/>
          <a:lstStyle/>
          <a:p>
            <a:pPr eaLnBrk="1" hangingPunct="1">
              <a:defRPr/>
            </a:pPr>
            <a:r>
              <a:rPr lang="en-US" sz="3600" i="1" dirty="0">
                <a:latin typeface="Times New Roman" charset="0"/>
                <a:ea typeface="ＭＳ Ｐゴシック" charset="0"/>
              </a:rPr>
              <a:t>Go in peace. Share the Good News!</a:t>
            </a:r>
          </a:p>
          <a:p>
            <a:pPr eaLnBrk="1" hangingPunct="1">
              <a:defRPr/>
            </a:pPr>
            <a:r>
              <a:rPr lang="en-US" sz="3600" b="1" i="1" dirty="0">
                <a:latin typeface="Times New Roman" charset="0"/>
                <a:ea typeface="ＭＳ Ｐゴシック" charset="0"/>
              </a:rPr>
              <a:t>We will! Thanks be to God.</a:t>
            </a:r>
          </a:p>
          <a:p>
            <a:pPr eaLnBrk="1" hangingPunct="1">
              <a:defRPr/>
            </a:pPr>
            <a:endParaRPr lang="en-US" dirty="0">
              <a:latin typeface="Times New Roman" charset="0"/>
              <a:ea typeface="ＭＳ Ｐゴシック" charset="0"/>
            </a:endParaRPr>
          </a:p>
        </p:txBody>
      </p:sp>
      <p:sp>
        <p:nvSpPr>
          <p:cNvPr id="82945" name="Rectangle 3"/>
          <p:cNvSpPr>
            <a:spLocks noGrp="1" noChangeArrowheads="1"/>
          </p:cNvSpPr>
          <p:nvPr>
            <p:ph type="title"/>
          </p:nvPr>
        </p:nvSpPr>
        <p:spPr>
          <a:xfrm>
            <a:off x="304800" y="228600"/>
            <a:ext cx="8534400" cy="381000"/>
          </a:xfrm>
        </p:spPr>
        <p:txBody>
          <a:bodyPr/>
          <a:lstStyle/>
          <a:p>
            <a:pPr eaLnBrk="1" hangingPunct="1">
              <a:defRPr/>
            </a:pPr>
            <a:r>
              <a:rPr lang="en-US" dirty="0">
                <a:latin typeface="Arial" charset="0"/>
                <a:ea typeface="ＭＳ Ｐゴシック" charset="0"/>
              </a:rPr>
              <a:t>Sending Dialog</a:t>
            </a:r>
            <a:r>
              <a:rPr lang="x-none" dirty="0">
                <a:latin typeface="Arial" charset="0"/>
                <a:ea typeface="ＭＳ Ｐゴシック" charset="0"/>
              </a:rPr>
              <a:t>				</a:t>
            </a:r>
            <a:endParaRPr lang="en-US" dirty="0">
              <a:latin typeface="Arial" charset="0"/>
              <a:ea typeface="ＭＳ Ｐゴシック" charset="0"/>
            </a:endParaRPr>
          </a:p>
        </p:txBody>
      </p:sp>
      <p:sp>
        <p:nvSpPr>
          <p:cNvPr id="133123" name="Text Box 11"/>
          <p:cNvSpPr txBox="1">
            <a:spLocks noChangeArrowheads="1"/>
          </p:cNvSpPr>
          <p:nvPr/>
        </p:nvSpPr>
        <p:spPr bwMode="auto">
          <a:xfrm>
            <a:off x="1104900" y="4554298"/>
            <a:ext cx="6934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spcBef>
                <a:spcPct val="50000"/>
              </a:spcBef>
            </a:pPr>
            <a:r>
              <a:rPr lang="en-US" sz="1200" dirty="0">
                <a:solidFill>
                  <a:srgbClr val="000000"/>
                </a:solidFill>
                <a:latin typeface="Times New Roman" charset="0"/>
              </a:rPr>
              <a:t>Liturgy, songs and lyrics are reprinted with permission. Current copyright licenses held with CCLI, </a:t>
            </a:r>
            <a:r>
              <a:rPr lang="en-US" sz="1200" dirty="0" err="1">
                <a:solidFill>
                  <a:srgbClr val="000000"/>
                </a:solidFill>
                <a:latin typeface="Times New Roman" charset="0"/>
              </a:rPr>
              <a:t>OneLicense</a:t>
            </a:r>
            <a:r>
              <a:rPr lang="en-US" sz="1200" dirty="0">
                <a:solidFill>
                  <a:srgbClr val="000000"/>
                </a:solidFill>
                <a:latin typeface="Times New Roman" charset="0"/>
              </a:rPr>
              <a:t>, Licensing and Augsburg Fortress. Duplication in any form prohibited without permission or valid license from copyright administrator.</a:t>
            </a:r>
          </a:p>
        </p:txBody>
      </p:sp>
      <p:sp>
        <p:nvSpPr>
          <p:cNvPr id="133124" name="Rectangle 9"/>
          <p:cNvSpPr txBox="1">
            <a:spLocks noChangeArrowheads="1"/>
          </p:cNvSpPr>
          <p:nvPr/>
        </p:nvSpPr>
        <p:spPr bwMode="auto">
          <a:xfrm>
            <a:off x="228600" y="3352800"/>
            <a:ext cx="8686800" cy="1201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marL="342900" indent="-342900">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spcBef>
                <a:spcPct val="20000"/>
              </a:spcBef>
            </a:pPr>
            <a:r>
              <a:rPr lang="en-US" sz="2400" i="1" dirty="0">
                <a:solidFill>
                  <a:srgbClr val="000000"/>
                </a:solidFill>
                <a:latin typeface="Times New Roman" charset="0"/>
                <a:ea typeface="Osaka" charset="0"/>
                <a:cs typeface="Osaka" charset="0"/>
              </a:rPr>
              <a:t>Special thanks to all who assisted during worship.</a:t>
            </a:r>
          </a:p>
          <a:p>
            <a:pPr algn="ctr" eaLnBrk="1" hangingPunct="1">
              <a:spcBef>
                <a:spcPct val="20000"/>
              </a:spcBef>
            </a:pPr>
            <a:endParaRPr lang="en-US" sz="900" i="1" dirty="0">
              <a:solidFill>
                <a:srgbClr val="000000"/>
              </a:solidFill>
              <a:latin typeface="Times New Roman" charset="0"/>
              <a:ea typeface="Osaka" charset="0"/>
              <a:cs typeface="Osaka" charset="0"/>
            </a:endParaRPr>
          </a:p>
          <a:p>
            <a:pPr algn="ctr" eaLnBrk="1" hangingPunct="1">
              <a:spcBef>
                <a:spcPct val="20000"/>
              </a:spcBef>
            </a:pPr>
            <a:r>
              <a:rPr lang="en-US" sz="2400" i="1" dirty="0">
                <a:solidFill>
                  <a:srgbClr val="000000"/>
                </a:solidFill>
                <a:latin typeface="Times New Roman" charset="0"/>
                <a:ea typeface="Osaka" charset="0"/>
                <a:cs typeface="Osaka" charset="0"/>
              </a:rPr>
              <a:t>Please join us for coffee and fellowship following this service.</a:t>
            </a:r>
          </a:p>
          <a:p>
            <a:pPr algn="ctr" eaLnBrk="1" hangingPunct="1">
              <a:spcBef>
                <a:spcPct val="20000"/>
              </a:spcBef>
            </a:pPr>
            <a:endParaRPr lang="en-US" sz="3200" dirty="0">
              <a:solidFill>
                <a:srgbClr val="000000"/>
              </a:solidFill>
              <a:latin typeface="Times New Roman" charset="0"/>
            </a:endParaRPr>
          </a:p>
        </p:txBody>
      </p:sp>
      <p:sp>
        <p:nvSpPr>
          <p:cNvPr id="2" name="TextBox 1"/>
          <p:cNvSpPr txBox="1"/>
          <p:nvPr/>
        </p:nvSpPr>
        <p:spPr>
          <a:xfrm>
            <a:off x="680243" y="1447800"/>
            <a:ext cx="457200" cy="461665"/>
          </a:xfrm>
          <a:prstGeom prst="rect">
            <a:avLst/>
          </a:prstGeom>
          <a:solidFill>
            <a:schemeClr val="accent6">
              <a:lumMod val="40000"/>
              <a:lumOff val="60000"/>
            </a:schemeClr>
          </a:solidFill>
        </p:spPr>
        <p:txBody>
          <a:bodyPr wrap="square" rtlCol="0">
            <a:spAutoFit/>
          </a:bodyPr>
          <a:lstStyle/>
          <a:p>
            <a:r>
              <a:rPr lang="en-US" b="1" dirty="0"/>
              <a:t>P</a:t>
            </a:r>
          </a:p>
        </p:txBody>
      </p:sp>
      <p:sp>
        <p:nvSpPr>
          <p:cNvPr id="4" name="TextBox 3"/>
          <p:cNvSpPr txBox="1"/>
          <p:nvPr/>
        </p:nvSpPr>
        <p:spPr>
          <a:xfrm>
            <a:off x="680243" y="2169467"/>
            <a:ext cx="457200" cy="461665"/>
          </a:xfrm>
          <a:prstGeom prst="rect">
            <a:avLst/>
          </a:prstGeom>
          <a:solidFill>
            <a:schemeClr val="accent6">
              <a:lumMod val="20000"/>
              <a:lumOff val="80000"/>
            </a:schemeClr>
          </a:solidFill>
        </p:spPr>
        <p:txBody>
          <a:bodyPr wrap="square" rtlCol="0">
            <a:spAutoFit/>
          </a:bodyPr>
          <a:lstStyle/>
          <a:p>
            <a:r>
              <a:rPr lang="en-US" b="1" dirty="0"/>
              <a:t>C</a:t>
            </a:r>
          </a:p>
        </p:txBody>
      </p:sp>
    </p:spTree>
    <p:extLst>
      <p:ext uri="{BB962C8B-B14F-4D97-AF65-F5344CB8AC3E}">
        <p14:creationId xmlns:p14="http://schemas.microsoft.com/office/powerpoint/2010/main" val="1879353411"/>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7" name="Rectangle 5"/>
          <p:cNvSpPr>
            <a:spLocks noGrp="1" noChangeArrowheads="1"/>
          </p:cNvSpPr>
          <p:nvPr>
            <p:ph type="title"/>
          </p:nvPr>
        </p:nvSpPr>
        <p:spPr/>
        <p:txBody>
          <a:bodyPr/>
          <a:lstStyle/>
          <a:p>
            <a:r>
              <a:rPr lang="en-US" dirty="0"/>
              <a:t>Confession and Forgiveness</a:t>
            </a:r>
          </a:p>
        </p:txBody>
      </p:sp>
      <p:sp>
        <p:nvSpPr>
          <p:cNvPr id="22529" name="Rectangle 2"/>
          <p:cNvSpPr>
            <a:spLocks noGrp="1" noChangeArrowheads="1"/>
          </p:cNvSpPr>
          <p:nvPr>
            <p:ph idx="1"/>
          </p:nvPr>
        </p:nvSpPr>
        <p:spPr>
          <a:xfrm>
            <a:off x="495300" y="1066800"/>
            <a:ext cx="8153400" cy="4953000"/>
          </a:xfrm>
        </p:spPr>
        <p:txBody>
          <a:bodyPr/>
          <a:lstStyle/>
          <a:p>
            <a:r>
              <a:rPr lang="en-US" b="1" dirty="0">
                <a:solidFill>
                  <a:srgbClr val="000000"/>
                </a:solidFill>
              </a:rPr>
              <a:t>	</a:t>
            </a:r>
            <a:r>
              <a:rPr lang="en-US" dirty="0"/>
              <a:t>Let us confess our sin in the presence of God and of one another.</a:t>
            </a:r>
          </a:p>
          <a:p>
            <a:r>
              <a:rPr lang="en-US" dirty="0"/>
              <a:t>Gracious God,</a:t>
            </a:r>
          </a:p>
          <a:p>
            <a:r>
              <a:rPr lang="en-US" b="1" dirty="0"/>
              <a:t>have mercy on us. We confess that we have turned from you and given ourselves into the power of sin. We are truly sorry and humbly repent. In your compassion forgive us our sins, known and unknown, </a:t>
            </a:r>
            <a:endParaRPr lang="en-US" dirty="0">
              <a:solidFill>
                <a:srgbClr val="000000"/>
              </a:solidFill>
            </a:endParaRPr>
          </a:p>
        </p:txBody>
      </p:sp>
      <p:sp>
        <p:nvSpPr>
          <p:cNvPr id="7" name="AutoShape 4"/>
          <p:cNvSpPr>
            <a:spLocks noChangeArrowheads="1"/>
          </p:cNvSpPr>
          <p:nvPr/>
        </p:nvSpPr>
        <p:spPr bwMode="auto">
          <a:xfrm>
            <a:off x="190500" y="2590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926119366"/>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7" name="Rectangle 5"/>
          <p:cNvSpPr>
            <a:spLocks noGrp="1" noChangeArrowheads="1"/>
          </p:cNvSpPr>
          <p:nvPr>
            <p:ph type="title"/>
          </p:nvPr>
        </p:nvSpPr>
        <p:spPr/>
        <p:txBody>
          <a:bodyPr/>
          <a:lstStyle/>
          <a:p>
            <a:r>
              <a:rPr lang="en-US" dirty="0"/>
              <a:t>Confession and Forgiveness</a:t>
            </a:r>
          </a:p>
        </p:txBody>
      </p:sp>
      <p:sp>
        <p:nvSpPr>
          <p:cNvPr id="22529" name="Rectangle 2"/>
          <p:cNvSpPr>
            <a:spLocks noGrp="1" noChangeArrowheads="1"/>
          </p:cNvSpPr>
          <p:nvPr>
            <p:ph idx="1"/>
          </p:nvPr>
        </p:nvSpPr>
        <p:spPr>
          <a:xfrm>
            <a:off x="495300" y="1066800"/>
            <a:ext cx="8153400" cy="4953000"/>
          </a:xfrm>
        </p:spPr>
        <p:txBody>
          <a:bodyPr/>
          <a:lstStyle/>
          <a:p>
            <a:r>
              <a:rPr lang="en-US" b="1" dirty="0">
                <a:solidFill>
                  <a:srgbClr val="000000"/>
                </a:solidFill>
              </a:rPr>
              <a:t>	</a:t>
            </a:r>
            <a:r>
              <a:rPr lang="en-US" b="1" dirty="0"/>
              <a:t>things we have done and things we have failed to do. Turn us again to you, and uphold us by your Spirit, so that we may live and serve you in newness of life through Jesus Christ, our Savior and Lord.</a:t>
            </a:r>
            <a:endParaRPr lang="en-US" dirty="0"/>
          </a:p>
          <a:p>
            <a:r>
              <a:rPr lang="en-US" b="1" dirty="0"/>
              <a:t>Amen.</a:t>
            </a:r>
            <a:endParaRPr lang="en-US" dirty="0"/>
          </a:p>
        </p:txBody>
      </p:sp>
    </p:spTree>
    <p:extLst>
      <p:ext uri="{BB962C8B-B14F-4D97-AF65-F5344CB8AC3E}">
        <p14:creationId xmlns:p14="http://schemas.microsoft.com/office/powerpoint/2010/main" val="1498281443"/>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7" name="Rectangle 5"/>
          <p:cNvSpPr>
            <a:spLocks noGrp="1" noChangeArrowheads="1"/>
          </p:cNvSpPr>
          <p:nvPr>
            <p:ph type="title"/>
          </p:nvPr>
        </p:nvSpPr>
        <p:spPr/>
        <p:txBody>
          <a:bodyPr/>
          <a:lstStyle/>
          <a:p>
            <a:r>
              <a:rPr lang="en-US" dirty="0"/>
              <a:t>Confession and Forgiveness </a:t>
            </a:r>
            <a:r>
              <a:rPr lang="en-US" b="0" i="1" dirty="0"/>
              <a:t>(p. 94)</a:t>
            </a:r>
            <a:endParaRPr lang="en-US" dirty="0"/>
          </a:p>
        </p:txBody>
      </p:sp>
      <p:sp>
        <p:nvSpPr>
          <p:cNvPr id="24577" name="Rectangle 2"/>
          <p:cNvSpPr>
            <a:spLocks noGrp="1" noChangeArrowheads="1"/>
          </p:cNvSpPr>
          <p:nvPr>
            <p:ph idx="1"/>
          </p:nvPr>
        </p:nvSpPr>
        <p:spPr>
          <a:xfrm>
            <a:off x="495300" y="1066800"/>
            <a:ext cx="7010400" cy="4953000"/>
          </a:xfrm>
        </p:spPr>
        <p:txBody>
          <a:bodyPr/>
          <a:lstStyle/>
          <a:p>
            <a:r>
              <a:rPr lang="en-US" dirty="0">
                <a:solidFill>
                  <a:srgbClr val="000000"/>
                </a:solidFill>
              </a:rPr>
              <a:t>	</a:t>
            </a:r>
            <a:r>
              <a:rPr lang="en-US" dirty="0"/>
              <a:t>God, who is rich in mercy, loved us even when we were dead in sin, and made us alive together with Christ. By grace you have been saved. In the name of ☩ Jesus Christ, your sins are forgiven. Almighty God strengthen you with power through the Holy Spirit, that Christ may live in your hearts through faith.</a:t>
            </a:r>
          </a:p>
          <a:p>
            <a:r>
              <a:rPr lang="en-US" b="1" dirty="0"/>
              <a:t>Amen</a:t>
            </a:r>
          </a:p>
          <a:p>
            <a:endParaRPr lang="en-US" b="1" dirty="0"/>
          </a:p>
        </p:txBody>
      </p:sp>
      <p:sp>
        <p:nvSpPr>
          <p:cNvPr id="7" name="AutoShape 3"/>
          <p:cNvSpPr>
            <a:spLocks noChangeArrowheads="1"/>
          </p:cNvSpPr>
          <p:nvPr/>
        </p:nvSpPr>
        <p:spPr bwMode="auto">
          <a:xfrm>
            <a:off x="314325" y="1076325"/>
            <a:ext cx="381000" cy="4572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617255919"/>
      </p:ext>
    </p:extLst>
  </p:cSld>
  <p:clrMapOvr>
    <a:masterClrMapping/>
  </p:clrMapOvr>
  <p:transition>
    <p:wipe dir="d"/>
  </p:transition>
</p:sld>
</file>

<file path=ppt/theme/theme1.xml><?xml version="1.0" encoding="utf-8"?>
<a:theme xmlns:a="http://schemas.openxmlformats.org/drawingml/2006/main" name="Zacchaeus">
  <a:themeElements>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cchae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cchae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cchae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cchae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cchae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cchaeu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cchae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cchae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cchae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cchae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cchae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Templates:Zacchaeus.pot</Template>
  <TotalTime>31034</TotalTime>
  <Words>2381</Words>
  <Application>Microsoft Office PowerPoint</Application>
  <PresentationFormat>On-screen Show (4:3)</PresentationFormat>
  <Paragraphs>430</Paragraphs>
  <Slides>64</Slides>
  <Notes>50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64</vt:i4>
      </vt:variant>
    </vt:vector>
  </HeadingPairs>
  <TitlesOfParts>
    <vt:vector size="74" baseType="lpstr">
      <vt:lpstr>ＭＳ Ｐゴシック</vt:lpstr>
      <vt:lpstr>ＭＳ Ｐ明朝</vt:lpstr>
      <vt:lpstr>Arial</vt:lpstr>
      <vt:lpstr>Comic Sans MS</vt:lpstr>
      <vt:lpstr>Georgia</vt:lpstr>
      <vt:lpstr>Monotype Sorts</vt:lpstr>
      <vt:lpstr>Osaka</vt:lpstr>
      <vt:lpstr>Times New Roman</vt:lpstr>
      <vt:lpstr>Zacchaeus</vt:lpstr>
      <vt:lpstr>Custom Design</vt:lpstr>
      <vt:lpstr>Welcome    10:30am Service</vt:lpstr>
      <vt:lpstr>Community Announcements </vt:lpstr>
      <vt:lpstr>Sharing of the Peace</vt:lpstr>
      <vt:lpstr>Gathering Song           “This Changes Everything”</vt:lpstr>
      <vt:lpstr>Confession and Forgiveness (p.94)</vt:lpstr>
      <vt:lpstr>Confession and Forgiveness</vt:lpstr>
      <vt:lpstr>Confession and Forgiveness</vt:lpstr>
      <vt:lpstr>Confession and Forgiveness</vt:lpstr>
      <vt:lpstr>Confession and Forgiveness (p. 94)</vt:lpstr>
      <vt:lpstr>Greeting </vt:lpstr>
      <vt:lpstr>Song of Praise:                                                    “New Doxology”</vt:lpstr>
      <vt:lpstr>Song of Praise:                                                    “New Doxology”</vt:lpstr>
      <vt:lpstr>Song of Praise:                                                    “New Doxology”</vt:lpstr>
      <vt:lpstr>Song of Praise:                                                    “New Doxology”</vt:lpstr>
      <vt:lpstr>Song of Praise:                                                    “New Doxology”</vt:lpstr>
      <vt:lpstr>Song of Praise:                                                    “New Doxology”</vt:lpstr>
      <vt:lpstr>Song of Praise:                                                    “New Doxology”</vt:lpstr>
      <vt:lpstr>Prayer of the Day </vt:lpstr>
      <vt:lpstr>Reading:                               Ephesians 2:4-10</vt:lpstr>
      <vt:lpstr>Reading:                               Ephesians 2:4-10</vt:lpstr>
      <vt:lpstr>Gospel Acclamation</vt:lpstr>
      <vt:lpstr>Gospel:        Mark 5:25-33</vt:lpstr>
      <vt:lpstr>Gospel:         Mark 5:25-33</vt:lpstr>
      <vt:lpstr>Gospel:         Mark 5:25-33</vt:lpstr>
      <vt:lpstr>Gospel:         Mark 5:25-33</vt:lpstr>
      <vt:lpstr>Gospel:        Mark 5:25-33</vt:lpstr>
      <vt:lpstr>Children’s Message</vt:lpstr>
      <vt:lpstr>Sermon          ELCA Youth Gathering Kids</vt:lpstr>
      <vt:lpstr>Sermon          ELCA Youth Gathering Kids</vt:lpstr>
      <vt:lpstr>Sermon          ELCA Youth Gathering Kids</vt:lpstr>
      <vt:lpstr>Sermon          ELCA Youth Gathering Kids</vt:lpstr>
      <vt:lpstr>Sermon          ELCA Youth Gathering Kids</vt:lpstr>
      <vt:lpstr>Song of the Day                                                “In Christ Alone”</vt:lpstr>
      <vt:lpstr>Song of the Day                                                “In Christ Alone”</vt:lpstr>
      <vt:lpstr>Song of the Day                                                “In Christ Alone”</vt:lpstr>
      <vt:lpstr>Song of the Day                                                “In Christ Alone”</vt:lpstr>
      <vt:lpstr>Song of the Day                                                “In Christ Alone”</vt:lpstr>
      <vt:lpstr>Song of the Day                                                “In Christ Alone”</vt:lpstr>
      <vt:lpstr>Apostles’ Creed</vt:lpstr>
      <vt:lpstr>Apostles’ Creed</vt:lpstr>
      <vt:lpstr>Apostles’ Creed</vt:lpstr>
      <vt:lpstr>Apostles’ Creed</vt:lpstr>
      <vt:lpstr>Prayers of Intercession – Bidding Prayer</vt:lpstr>
      <vt:lpstr>Offertory      </vt:lpstr>
      <vt:lpstr>Offering Prayer</vt:lpstr>
      <vt:lpstr>Words of Institution</vt:lpstr>
      <vt:lpstr>The Lord’s Prayer</vt:lpstr>
      <vt:lpstr>The Lord’s Prayer</vt:lpstr>
      <vt:lpstr>Communion Invitation</vt:lpstr>
      <vt:lpstr>Communion Song                              “Lord, I Need You”</vt:lpstr>
      <vt:lpstr>Communion Song                              “Lord, I Need You”</vt:lpstr>
      <vt:lpstr>Communion Song                              “Lord, I Need You”</vt:lpstr>
      <vt:lpstr>Communion Song                              “Lord, I Need You”</vt:lpstr>
      <vt:lpstr>Communion Song                              “Lord, I Need You”</vt:lpstr>
      <vt:lpstr>Communion Song                              “Lord, I Need You”</vt:lpstr>
      <vt:lpstr>Communion Song                              “Lord, I Need You”</vt:lpstr>
      <vt:lpstr>Communion Blessing</vt:lpstr>
      <vt:lpstr>Communion Prayer</vt:lpstr>
      <vt:lpstr>Blessing of Congregation</vt:lpstr>
      <vt:lpstr>Sending Song                             “This Little Light of Mine”</vt:lpstr>
      <vt:lpstr>Sending Song                             “This Little Light of Mine”</vt:lpstr>
      <vt:lpstr>Sending Song                             “This Little Light of Mine”</vt:lpstr>
      <vt:lpstr>Sending Song                             “This Little Light of Mine”</vt:lpstr>
      <vt:lpstr>Sending Dialog    </vt:lpstr>
    </vt:vector>
  </TitlesOfParts>
  <Company>Computer Graphics &amp;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Glen Cary Lutheran Church</dc:title>
  <dc:creator>JaneAnn Settergren</dc:creator>
  <cp:lastModifiedBy>Pelletier</cp:lastModifiedBy>
  <cp:revision>1493</cp:revision>
  <cp:lastPrinted>2018-07-19T13:58:09Z</cp:lastPrinted>
  <dcterms:created xsi:type="dcterms:W3CDTF">2007-11-01T21:58:48Z</dcterms:created>
  <dcterms:modified xsi:type="dcterms:W3CDTF">2018-07-19T13:58:31Z</dcterms:modified>
</cp:coreProperties>
</file>