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703" r:id="rId2"/>
  </p:sldMasterIdLst>
  <p:notesMasterIdLst>
    <p:notesMasterId r:id="rId78"/>
  </p:notesMasterIdLst>
  <p:handoutMasterIdLst>
    <p:handoutMasterId r:id="rId79"/>
  </p:handoutMasterIdLst>
  <p:sldIdLst>
    <p:sldId id="6216" r:id="rId3"/>
    <p:sldId id="1034" r:id="rId4"/>
    <p:sldId id="6347" r:id="rId5"/>
    <p:sldId id="2520" r:id="rId6"/>
    <p:sldId id="6720" r:id="rId7"/>
    <p:sldId id="6723" r:id="rId8"/>
    <p:sldId id="6724" r:id="rId9"/>
    <p:sldId id="6725" r:id="rId10"/>
    <p:sldId id="6726" r:id="rId11"/>
    <p:sldId id="5521" r:id="rId12"/>
    <p:sldId id="5326" r:id="rId13"/>
    <p:sldId id="6602" r:id="rId14"/>
    <p:sldId id="2826" r:id="rId15"/>
    <p:sldId id="6603" r:id="rId16"/>
    <p:sldId id="6604" r:id="rId17"/>
    <p:sldId id="6378" r:id="rId18"/>
    <p:sldId id="6708" r:id="rId19"/>
    <p:sldId id="6710" r:id="rId20"/>
    <p:sldId id="6709" r:id="rId21"/>
    <p:sldId id="6711" r:id="rId22"/>
    <p:sldId id="6659" r:id="rId23"/>
    <p:sldId id="6691" r:id="rId24"/>
    <p:sldId id="6692" r:id="rId25"/>
    <p:sldId id="6608" r:id="rId26"/>
    <p:sldId id="6693" r:id="rId27"/>
    <p:sldId id="6694" r:id="rId28"/>
    <p:sldId id="6677" r:id="rId29"/>
    <p:sldId id="6501" r:id="rId30"/>
    <p:sldId id="1332" r:id="rId31"/>
    <p:sldId id="6695" r:id="rId32"/>
    <p:sldId id="6218" r:id="rId33"/>
    <p:sldId id="6674" r:id="rId34"/>
    <p:sldId id="6666" r:id="rId35"/>
    <p:sldId id="6679" r:id="rId36"/>
    <p:sldId id="6675" r:id="rId37"/>
    <p:sldId id="6668" r:id="rId38"/>
    <p:sldId id="6680" r:id="rId39"/>
    <p:sldId id="6676" r:id="rId40"/>
    <p:sldId id="6696" r:id="rId41"/>
    <p:sldId id="6697" r:id="rId42"/>
    <p:sldId id="6698" r:id="rId43"/>
    <p:sldId id="6699" r:id="rId44"/>
    <p:sldId id="6700" r:id="rId45"/>
    <p:sldId id="6701" r:id="rId46"/>
    <p:sldId id="6702" r:id="rId47"/>
    <p:sldId id="6703" r:id="rId48"/>
    <p:sldId id="6704" r:id="rId49"/>
    <p:sldId id="6705" r:id="rId50"/>
    <p:sldId id="6706" r:id="rId51"/>
    <p:sldId id="6707" r:id="rId52"/>
    <p:sldId id="6132" r:id="rId53"/>
    <p:sldId id="5644" r:id="rId54"/>
    <p:sldId id="1337" r:id="rId55"/>
    <p:sldId id="5420" r:id="rId56"/>
    <p:sldId id="1029" r:id="rId57"/>
    <p:sldId id="1030" r:id="rId58"/>
    <p:sldId id="1031" r:id="rId59"/>
    <p:sldId id="6661" r:id="rId60"/>
    <p:sldId id="6712" r:id="rId61"/>
    <p:sldId id="6713" r:id="rId62"/>
    <p:sldId id="6714" r:id="rId63"/>
    <p:sldId id="6715" r:id="rId64"/>
    <p:sldId id="6716" r:id="rId65"/>
    <p:sldId id="6717" r:id="rId66"/>
    <p:sldId id="6718" r:id="rId67"/>
    <p:sldId id="1423" r:id="rId68"/>
    <p:sldId id="6542" r:id="rId69"/>
    <p:sldId id="1895" r:id="rId70"/>
    <p:sldId id="6681" r:id="rId71"/>
    <p:sldId id="6682" r:id="rId72"/>
    <p:sldId id="6687" r:id="rId73"/>
    <p:sldId id="6688" r:id="rId74"/>
    <p:sldId id="6689" r:id="rId75"/>
    <p:sldId id="6690" r:id="rId76"/>
    <p:sldId id="2389" r:id="rId77"/>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ylor Quinn" initials="TQ"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6C01"/>
    <a:srgbClr val="1A6C00"/>
    <a:srgbClr val="380080"/>
    <a:srgbClr val="D2EDEF"/>
    <a:srgbClr val="ADCEEF"/>
    <a:srgbClr val="FFF7E3"/>
    <a:srgbClr val="FFEAED"/>
    <a:srgbClr val="DAC1CF"/>
    <a:srgbClr val="2900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autoAdjust="0"/>
  </p:normalViewPr>
  <p:slideViewPr>
    <p:cSldViewPr>
      <p:cViewPr varScale="1">
        <p:scale>
          <a:sx n="95" d="100"/>
          <a:sy n="95" d="100"/>
        </p:scale>
        <p:origin x="1584" y="78"/>
      </p:cViewPr>
      <p:guideLst>
        <p:guide orient="horz" pos="2160"/>
        <p:guide pos="2880"/>
      </p:guideLst>
    </p:cSldViewPr>
  </p:slideViewPr>
  <p:outlineViewPr>
    <p:cViewPr>
      <p:scale>
        <a:sx n="33" d="100"/>
        <a:sy n="33" d="100"/>
      </p:scale>
      <p:origin x="0" y="-1482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85" d="100"/>
          <a:sy n="85" d="100"/>
        </p:scale>
        <p:origin x="3768" y="11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handoutMaster" Target="handoutMasters/handoutMaster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notesMaster" Target="notesMasters/notesMaster1.xml"/><Relationship Id="rId8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commentAuthors" Target="commentAuthor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12-02T10:54:09.283" idx="1">
    <p:pos x="10" y="10"/>
    <p:text>Announcements for Taylor: JUstice Choir, Jan 18th
</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4"/>
            <a:ext cx="3037840" cy="464820"/>
          </a:xfrm>
          <a:prstGeom prst="rect">
            <a:avLst/>
          </a:prstGeom>
        </p:spPr>
        <p:txBody>
          <a:bodyPr vert="horz" lIns="93744" tIns="46872" rIns="93744" bIns="46872" rtlCol="0"/>
          <a:lstStyle>
            <a:lvl1pPr algn="l">
              <a:defRPr sz="1200"/>
            </a:lvl1pPr>
          </a:lstStyle>
          <a:p>
            <a:endParaRPr lang="en-US"/>
          </a:p>
        </p:txBody>
      </p:sp>
      <p:sp>
        <p:nvSpPr>
          <p:cNvPr id="3" name="Date Placeholder 2"/>
          <p:cNvSpPr>
            <a:spLocks noGrp="1"/>
          </p:cNvSpPr>
          <p:nvPr>
            <p:ph type="dt" sz="quarter" idx="1"/>
          </p:nvPr>
        </p:nvSpPr>
        <p:spPr>
          <a:xfrm>
            <a:off x="3970939" y="4"/>
            <a:ext cx="3037840" cy="464820"/>
          </a:xfrm>
          <a:prstGeom prst="rect">
            <a:avLst/>
          </a:prstGeom>
        </p:spPr>
        <p:txBody>
          <a:bodyPr vert="horz" lIns="93744" tIns="46872" rIns="93744" bIns="46872" rtlCol="0"/>
          <a:lstStyle>
            <a:lvl1pPr algn="r">
              <a:defRPr sz="1200"/>
            </a:lvl1pPr>
          </a:lstStyle>
          <a:p>
            <a:fld id="{2C0583B6-BF4B-4667-98B8-75A31B328BA4}" type="datetime1">
              <a:rPr lang="en-US" smtClean="0"/>
              <a:t>1/22/2020</a:t>
            </a:fld>
            <a:endParaRPr lang="en-US"/>
          </a:p>
        </p:txBody>
      </p:sp>
      <p:sp>
        <p:nvSpPr>
          <p:cNvPr id="4" name="Footer Placeholder 3"/>
          <p:cNvSpPr>
            <a:spLocks noGrp="1"/>
          </p:cNvSpPr>
          <p:nvPr>
            <p:ph type="ftr" sz="quarter" idx="2"/>
          </p:nvPr>
        </p:nvSpPr>
        <p:spPr>
          <a:xfrm>
            <a:off x="2" y="8829967"/>
            <a:ext cx="3037840" cy="464820"/>
          </a:xfrm>
          <a:prstGeom prst="rect">
            <a:avLst/>
          </a:prstGeom>
        </p:spPr>
        <p:txBody>
          <a:bodyPr vert="horz" lIns="93744" tIns="46872" rIns="93744" bIns="46872"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744" tIns="46872" rIns="93744" bIns="46872" rtlCol="0" anchor="b"/>
          <a:lstStyle>
            <a:lvl1pPr algn="r">
              <a:defRPr sz="1200"/>
            </a:lvl1pPr>
          </a:lstStyle>
          <a:p>
            <a:fld id="{8A85333D-E42E-8B4C-B87A-F7DDC9C6C8D7}" type="slidenum">
              <a:rPr lang="en-US" smtClean="0"/>
              <a:t>‹#›</a:t>
            </a:fld>
            <a:endParaRPr lang="en-US"/>
          </a:p>
        </p:txBody>
      </p:sp>
    </p:spTree>
    <p:extLst>
      <p:ext uri="{BB962C8B-B14F-4D97-AF65-F5344CB8AC3E}">
        <p14:creationId xmlns:p14="http://schemas.microsoft.com/office/powerpoint/2010/main" val="1189591606"/>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4"/>
            <a:ext cx="3037840" cy="464820"/>
          </a:xfrm>
          <a:prstGeom prst="rect">
            <a:avLst/>
          </a:prstGeom>
          <a:noFill/>
          <a:ln w="9525">
            <a:noFill/>
            <a:miter lim="800000"/>
            <a:headEnd/>
            <a:tailEnd/>
          </a:ln>
        </p:spPr>
        <p:txBody>
          <a:bodyPr vert="horz" wrap="square" lIns="93744" tIns="46872" rIns="93744" bIns="46872" numCol="1" anchor="t" anchorCtr="0" compatLnSpc="1">
            <a:prstTxWarp prst="textNoShape">
              <a:avLst/>
            </a:prstTxWarp>
          </a:bodyPr>
          <a:lstStyle>
            <a:lvl1pPr>
              <a:defRPr sz="1200">
                <a:latin typeface="Arial" charset="0"/>
                <a:ea typeface="ＭＳ Ｐゴシック" pitchFamily="80" charset="-128"/>
                <a:cs typeface="+mn-cs"/>
              </a:defRPr>
            </a:lvl1pPr>
          </a:lstStyle>
          <a:p>
            <a:pPr>
              <a:defRPr/>
            </a:pPr>
            <a:endParaRPr lang="en-US"/>
          </a:p>
        </p:txBody>
      </p:sp>
      <p:sp>
        <p:nvSpPr>
          <p:cNvPr id="3075" name="Rectangle 3"/>
          <p:cNvSpPr>
            <a:spLocks noGrp="1" noChangeArrowheads="1"/>
          </p:cNvSpPr>
          <p:nvPr>
            <p:ph type="dt" idx="1"/>
          </p:nvPr>
        </p:nvSpPr>
        <p:spPr bwMode="auto">
          <a:xfrm>
            <a:off x="3972560" y="4"/>
            <a:ext cx="3037840" cy="464820"/>
          </a:xfrm>
          <a:prstGeom prst="rect">
            <a:avLst/>
          </a:prstGeom>
          <a:noFill/>
          <a:ln w="9525">
            <a:noFill/>
            <a:miter lim="800000"/>
            <a:headEnd/>
            <a:tailEnd/>
          </a:ln>
        </p:spPr>
        <p:txBody>
          <a:bodyPr vert="horz" wrap="square" lIns="93744" tIns="46872" rIns="93744" bIns="46872" numCol="1" anchor="t" anchorCtr="0" compatLnSpc="1">
            <a:prstTxWarp prst="textNoShape">
              <a:avLst/>
            </a:prstTxWarp>
          </a:bodyPr>
          <a:lstStyle>
            <a:lvl1pPr algn="r">
              <a:defRPr sz="1200">
                <a:latin typeface="Arial" charset="0"/>
                <a:ea typeface="ＭＳ Ｐゴシック" pitchFamily="80" charset="-128"/>
                <a:cs typeface="+mn-cs"/>
              </a:defRPr>
            </a:lvl1pPr>
          </a:lstStyle>
          <a:p>
            <a:pPr>
              <a:defRPr/>
            </a:pPr>
            <a:fld id="{772F089E-5663-4F8F-AC0B-70472FA79E1A}" type="datetime1">
              <a:rPr lang="en-US" smtClean="0"/>
              <a:t>1/22/2020</a:t>
            </a:fld>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077"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p:spPr>
        <p:txBody>
          <a:bodyPr vert="horz" wrap="square" lIns="93744" tIns="46872" rIns="93744" bIns="4687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2" y="8831580"/>
            <a:ext cx="3037840" cy="464820"/>
          </a:xfrm>
          <a:prstGeom prst="rect">
            <a:avLst/>
          </a:prstGeom>
          <a:noFill/>
          <a:ln w="9525">
            <a:noFill/>
            <a:miter lim="800000"/>
            <a:headEnd/>
            <a:tailEnd/>
          </a:ln>
        </p:spPr>
        <p:txBody>
          <a:bodyPr vert="horz" wrap="square" lIns="93744" tIns="46872" rIns="93744" bIns="46872" numCol="1" anchor="b" anchorCtr="0" compatLnSpc="1">
            <a:prstTxWarp prst="textNoShape">
              <a:avLst/>
            </a:prstTxWarp>
          </a:bodyPr>
          <a:lstStyle>
            <a:lvl1pPr>
              <a:defRPr sz="1200">
                <a:latin typeface="Arial" charset="0"/>
                <a:ea typeface="ＭＳ Ｐゴシック" pitchFamily="80"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p:spPr>
        <p:txBody>
          <a:bodyPr vert="horz" wrap="square" lIns="93744" tIns="46872" rIns="93744" bIns="46872" numCol="1" anchor="b" anchorCtr="0" compatLnSpc="1">
            <a:prstTxWarp prst="textNoShape">
              <a:avLst/>
            </a:prstTxWarp>
          </a:bodyPr>
          <a:lstStyle>
            <a:lvl1pPr algn="r">
              <a:defRPr sz="1200"/>
            </a:lvl1pPr>
          </a:lstStyle>
          <a:p>
            <a:pPr>
              <a:defRPr/>
            </a:pPr>
            <a:fld id="{7E5D46D3-80C3-EF44-BC3D-B34EC7CB464D}" type="slidenum">
              <a:rPr lang="en-US"/>
              <a:pPr>
                <a:defRPr/>
              </a:pPr>
              <a:t>‹#›</a:t>
            </a:fld>
            <a:endParaRPr lang="en-US"/>
          </a:p>
        </p:txBody>
      </p:sp>
    </p:spTree>
    <p:extLst>
      <p:ext uri="{BB962C8B-B14F-4D97-AF65-F5344CB8AC3E}">
        <p14:creationId xmlns:p14="http://schemas.microsoft.com/office/powerpoint/2010/main" val="3461270416"/>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Arial" charset="0"/>
        <a:ea typeface="ＭＳ Ｐゴシック" pitchFamily="80"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06A7241A-1A8C-4BFF-919B-5A778A36A074}"/>
              </a:ext>
            </a:extLst>
          </p:cNvPr>
          <p:cNvSpPr>
            <a:spLocks noGrp="1"/>
          </p:cNvSpPr>
          <p:nvPr>
            <p:ph type="dt" idx="10"/>
          </p:nvPr>
        </p:nvSpPr>
        <p:spPr/>
        <p:txBody>
          <a:bodyPr/>
          <a:lstStyle/>
          <a:p>
            <a:pPr>
              <a:defRPr/>
            </a:pPr>
            <a:fld id="{94090F47-18AF-4903-9891-E4DE7E55400C}" type="datetime1">
              <a:rPr lang="en-US" smtClean="0"/>
              <a:t>1/22/2020</a:t>
            </a:fld>
            <a:endParaRPr lang="en-US"/>
          </a:p>
        </p:txBody>
      </p:sp>
    </p:spTree>
    <p:extLst>
      <p:ext uri="{BB962C8B-B14F-4D97-AF65-F5344CB8AC3E}">
        <p14:creationId xmlns:p14="http://schemas.microsoft.com/office/powerpoint/2010/main" val="25444808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42789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718631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053582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Grp="1" noChangeArrowheads="1"/>
          </p:cNvSpPr>
          <p:nvPr>
            <p:ph type="dt" sz="quarter" idx="1"/>
          </p:nvPr>
        </p:nvSpPr>
        <p:spPr>
          <a:noFill/>
        </p:spPr>
        <p:txBody>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fld id="{4557F085-1EA7-AB40-8DB6-E646E1E5B25B}" type="datetime1">
              <a:rPr lang="en-US" sz="1200"/>
              <a:pPr/>
              <a:t>1/22/2020</a:t>
            </a:fld>
            <a:endParaRPr lang="en-US" sz="1200"/>
          </a:p>
        </p:txBody>
      </p:sp>
      <p:sp>
        <p:nvSpPr>
          <p:cNvPr id="23554" name="Rectangle 6"/>
          <p:cNvSpPr>
            <a:spLocks noGrp="1" noChangeArrowheads="1"/>
          </p:cNvSpPr>
          <p:nvPr>
            <p:ph type="ftr" sz="quarter" idx="4"/>
          </p:nvPr>
        </p:nvSpPr>
        <p:spPr>
          <a:noFill/>
        </p:spPr>
        <p:txBody>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r>
              <a:rPr lang="en-US" sz="1200"/>
              <a:t>9:00 am </a:t>
            </a:r>
          </a:p>
        </p:txBody>
      </p:sp>
      <p:sp>
        <p:nvSpPr>
          <p:cNvPr id="23555" name="Rectangle 7"/>
          <p:cNvSpPr>
            <a:spLocks noGrp="1" noChangeArrowheads="1"/>
          </p:cNvSpPr>
          <p:nvPr>
            <p:ph type="sldNum" sz="quarter" idx="5"/>
          </p:nvPr>
        </p:nvSpPr>
        <p:spPr>
          <a:noFill/>
        </p:spPr>
        <p:txBody>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fld id="{55FE5AD9-47E7-304B-8065-0D70022EA73B}" type="slidenum">
              <a:rPr lang="en-US" sz="1200"/>
              <a:pPr/>
              <a:t>13</a:t>
            </a:fld>
            <a:endParaRPr lang="en-US" sz="1200"/>
          </a:p>
        </p:txBody>
      </p:sp>
      <p:sp>
        <p:nvSpPr>
          <p:cNvPr id="505858"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xmlns="" val="1"/>
            </a:ext>
          </a:extLst>
        </p:spPr>
      </p:sp>
      <p:sp>
        <p:nvSpPr>
          <p:cNvPr id="2355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10050030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Grp="1" noChangeArrowheads="1"/>
          </p:cNvSpPr>
          <p:nvPr>
            <p:ph type="dt" sz="quarter" idx="1"/>
          </p:nvPr>
        </p:nvSpPr>
        <p:spPr>
          <a:noFill/>
        </p:spPr>
        <p:txBody>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fld id="{4557F085-1EA7-AB40-8DB6-E646E1E5B25B}" type="datetime1">
              <a:rPr lang="en-US" sz="1200"/>
              <a:pPr/>
              <a:t>1/22/2020</a:t>
            </a:fld>
            <a:endParaRPr lang="en-US" sz="1200"/>
          </a:p>
        </p:txBody>
      </p:sp>
      <p:sp>
        <p:nvSpPr>
          <p:cNvPr id="23554" name="Rectangle 6"/>
          <p:cNvSpPr>
            <a:spLocks noGrp="1" noChangeArrowheads="1"/>
          </p:cNvSpPr>
          <p:nvPr>
            <p:ph type="ftr" sz="quarter" idx="4"/>
          </p:nvPr>
        </p:nvSpPr>
        <p:spPr>
          <a:noFill/>
        </p:spPr>
        <p:txBody>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r>
              <a:rPr lang="en-US" sz="1200"/>
              <a:t>9:00 am </a:t>
            </a:r>
          </a:p>
        </p:txBody>
      </p:sp>
      <p:sp>
        <p:nvSpPr>
          <p:cNvPr id="23555" name="Rectangle 7"/>
          <p:cNvSpPr>
            <a:spLocks noGrp="1" noChangeArrowheads="1"/>
          </p:cNvSpPr>
          <p:nvPr>
            <p:ph type="sldNum" sz="quarter" idx="5"/>
          </p:nvPr>
        </p:nvSpPr>
        <p:spPr>
          <a:noFill/>
        </p:spPr>
        <p:txBody>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fld id="{55FE5AD9-47E7-304B-8065-0D70022EA73B}" type="slidenum">
              <a:rPr lang="en-US" sz="1200"/>
              <a:pPr/>
              <a:t>14</a:t>
            </a:fld>
            <a:endParaRPr lang="en-US" sz="1200"/>
          </a:p>
        </p:txBody>
      </p:sp>
      <p:sp>
        <p:nvSpPr>
          <p:cNvPr id="505858"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xmlns="" val="1"/>
            </a:ext>
          </a:extLst>
        </p:spPr>
      </p:sp>
      <p:sp>
        <p:nvSpPr>
          <p:cNvPr id="2355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17050216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Grp="1" noChangeArrowheads="1"/>
          </p:cNvSpPr>
          <p:nvPr>
            <p:ph type="dt" sz="quarter" idx="1"/>
          </p:nvPr>
        </p:nvSpPr>
        <p:spPr>
          <a:noFill/>
        </p:spPr>
        <p:txBody>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fld id="{4557F085-1EA7-AB40-8DB6-E646E1E5B25B}" type="datetime1">
              <a:rPr lang="en-US" sz="1200"/>
              <a:pPr/>
              <a:t>1/22/2020</a:t>
            </a:fld>
            <a:endParaRPr lang="en-US" sz="1200"/>
          </a:p>
        </p:txBody>
      </p:sp>
      <p:sp>
        <p:nvSpPr>
          <p:cNvPr id="23554" name="Rectangle 6"/>
          <p:cNvSpPr>
            <a:spLocks noGrp="1" noChangeArrowheads="1"/>
          </p:cNvSpPr>
          <p:nvPr>
            <p:ph type="ftr" sz="quarter" idx="4"/>
          </p:nvPr>
        </p:nvSpPr>
        <p:spPr>
          <a:noFill/>
        </p:spPr>
        <p:txBody>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r>
              <a:rPr lang="en-US" sz="1200"/>
              <a:t>9:00 am </a:t>
            </a:r>
          </a:p>
        </p:txBody>
      </p:sp>
      <p:sp>
        <p:nvSpPr>
          <p:cNvPr id="23555" name="Rectangle 7"/>
          <p:cNvSpPr>
            <a:spLocks noGrp="1" noChangeArrowheads="1"/>
          </p:cNvSpPr>
          <p:nvPr>
            <p:ph type="sldNum" sz="quarter" idx="5"/>
          </p:nvPr>
        </p:nvSpPr>
        <p:spPr>
          <a:noFill/>
        </p:spPr>
        <p:txBody>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fld id="{55FE5AD9-47E7-304B-8065-0D70022EA73B}" type="slidenum">
              <a:rPr lang="en-US" sz="1200"/>
              <a:pPr/>
              <a:t>15</a:t>
            </a:fld>
            <a:endParaRPr lang="en-US" sz="1200"/>
          </a:p>
        </p:txBody>
      </p:sp>
      <p:sp>
        <p:nvSpPr>
          <p:cNvPr id="505858"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xmlns="" val="1"/>
            </a:ext>
          </a:extLst>
        </p:spPr>
      </p:sp>
      <p:sp>
        <p:nvSpPr>
          <p:cNvPr id="2355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6746037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9977405-9AA0-4134-9499-9D6282706505}"/>
              </a:ext>
            </a:extLst>
          </p:cNvPr>
          <p:cNvSpPr>
            <a:spLocks noGrp="1"/>
          </p:cNvSpPr>
          <p:nvPr>
            <p:ph type="dt"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E4C1AB3-F772-4092-B1B0-B6D10E9385F0}" type="datetime1">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8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1/22/2020</a:t>
            </a:fld>
            <a:endParaRPr kumimoji="0" lang="en-US" sz="1200" b="0" i="0" u="none" strike="noStrike" kern="1200" cap="none" spc="0" normalizeH="0" baseline="0" noProof="0">
              <a:ln>
                <a:noFill/>
              </a:ln>
              <a:solidFill>
                <a:srgbClr val="000000"/>
              </a:solidFill>
              <a:effectLst/>
              <a:uLnTx/>
              <a:uFillTx/>
              <a:latin typeface="Arial" charset="0"/>
              <a:ea typeface="ＭＳ Ｐゴシック" pitchFamily="80" charset="-128"/>
              <a:cs typeface="+mn-cs"/>
            </a:endParaRPr>
          </a:p>
        </p:txBody>
      </p:sp>
    </p:spTree>
    <p:extLst>
      <p:ext uri="{BB962C8B-B14F-4D97-AF65-F5344CB8AC3E}">
        <p14:creationId xmlns:p14="http://schemas.microsoft.com/office/powerpoint/2010/main" val="14309515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9977405-9AA0-4134-9499-9D6282706505}"/>
              </a:ext>
            </a:extLst>
          </p:cNvPr>
          <p:cNvSpPr>
            <a:spLocks noGrp="1"/>
          </p:cNvSpPr>
          <p:nvPr>
            <p:ph type="dt"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E4C1AB3-F772-4092-B1B0-B6D10E9385F0}" type="datetime1">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8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1/22/2020</a:t>
            </a:fld>
            <a:endParaRPr kumimoji="0" lang="en-US" sz="1200" b="0" i="0" u="none" strike="noStrike" kern="1200" cap="none" spc="0" normalizeH="0" baseline="0" noProof="0">
              <a:ln>
                <a:noFill/>
              </a:ln>
              <a:solidFill>
                <a:srgbClr val="000000"/>
              </a:solidFill>
              <a:effectLst/>
              <a:uLnTx/>
              <a:uFillTx/>
              <a:latin typeface="Arial" charset="0"/>
              <a:ea typeface="ＭＳ Ｐゴシック" pitchFamily="80" charset="-128"/>
              <a:cs typeface="+mn-cs"/>
            </a:endParaRPr>
          </a:p>
        </p:txBody>
      </p:sp>
    </p:spTree>
    <p:extLst>
      <p:ext uri="{BB962C8B-B14F-4D97-AF65-F5344CB8AC3E}">
        <p14:creationId xmlns:p14="http://schemas.microsoft.com/office/powerpoint/2010/main" val="32706230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9977405-9AA0-4134-9499-9D6282706505}"/>
              </a:ext>
            </a:extLst>
          </p:cNvPr>
          <p:cNvSpPr>
            <a:spLocks noGrp="1"/>
          </p:cNvSpPr>
          <p:nvPr>
            <p:ph type="dt"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E4C1AB3-F772-4092-B1B0-B6D10E9385F0}" type="datetime1">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8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1/22/2020</a:t>
            </a:fld>
            <a:endParaRPr kumimoji="0" lang="en-US" sz="1200" b="0" i="0" u="none" strike="noStrike" kern="1200" cap="none" spc="0" normalizeH="0" baseline="0" noProof="0">
              <a:ln>
                <a:noFill/>
              </a:ln>
              <a:solidFill>
                <a:srgbClr val="000000"/>
              </a:solidFill>
              <a:effectLst/>
              <a:uLnTx/>
              <a:uFillTx/>
              <a:latin typeface="Arial" charset="0"/>
              <a:ea typeface="ＭＳ Ｐゴシック" pitchFamily="80" charset="-128"/>
              <a:cs typeface="+mn-cs"/>
            </a:endParaRPr>
          </a:p>
        </p:txBody>
      </p:sp>
    </p:spTree>
    <p:extLst>
      <p:ext uri="{BB962C8B-B14F-4D97-AF65-F5344CB8AC3E}">
        <p14:creationId xmlns:p14="http://schemas.microsoft.com/office/powerpoint/2010/main" val="12332125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9977405-9AA0-4134-9499-9D6282706505}"/>
              </a:ext>
            </a:extLst>
          </p:cNvPr>
          <p:cNvSpPr>
            <a:spLocks noGrp="1"/>
          </p:cNvSpPr>
          <p:nvPr>
            <p:ph type="dt"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E4C1AB3-F772-4092-B1B0-B6D10E9385F0}" type="datetime1">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8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1/22/2020</a:t>
            </a:fld>
            <a:endParaRPr kumimoji="0" lang="en-US" sz="1200" b="0" i="0" u="none" strike="noStrike" kern="1200" cap="none" spc="0" normalizeH="0" baseline="0" noProof="0">
              <a:ln>
                <a:noFill/>
              </a:ln>
              <a:solidFill>
                <a:srgbClr val="000000"/>
              </a:solidFill>
              <a:effectLst/>
              <a:uLnTx/>
              <a:uFillTx/>
              <a:latin typeface="Arial" charset="0"/>
              <a:ea typeface="ＭＳ Ｐゴシック" pitchFamily="80" charset="-128"/>
              <a:cs typeface="+mn-cs"/>
            </a:endParaRPr>
          </a:p>
        </p:txBody>
      </p:sp>
    </p:spTree>
    <p:extLst>
      <p:ext uri="{BB962C8B-B14F-4D97-AF65-F5344CB8AC3E}">
        <p14:creationId xmlns:p14="http://schemas.microsoft.com/office/powerpoint/2010/main" val="330948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BA77C79B-D096-4D16-804E-7F8CE51B8284}"/>
              </a:ext>
            </a:extLst>
          </p:cNvPr>
          <p:cNvSpPr>
            <a:spLocks noGrp="1"/>
          </p:cNvSpPr>
          <p:nvPr>
            <p:ph type="dt" idx="10"/>
          </p:nvPr>
        </p:nvSpPr>
        <p:spPr/>
        <p:txBody>
          <a:bodyPr/>
          <a:lstStyle/>
          <a:p>
            <a:pPr>
              <a:defRPr/>
            </a:pPr>
            <a:fld id="{3B0BAD53-AC00-47FB-8644-BAEFCB8252E7}" type="datetime1">
              <a:rPr lang="en-US" smtClean="0"/>
              <a:t>1/22/2020</a:t>
            </a:fld>
            <a:endParaRPr lang="en-US"/>
          </a:p>
        </p:txBody>
      </p:sp>
    </p:spTree>
    <p:extLst>
      <p:ext uri="{BB962C8B-B14F-4D97-AF65-F5344CB8AC3E}">
        <p14:creationId xmlns:p14="http://schemas.microsoft.com/office/powerpoint/2010/main" val="42630040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9977405-9AA0-4134-9499-9D6282706505}"/>
              </a:ext>
            </a:extLst>
          </p:cNvPr>
          <p:cNvSpPr>
            <a:spLocks noGrp="1"/>
          </p:cNvSpPr>
          <p:nvPr>
            <p:ph type="dt"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E4C1AB3-F772-4092-B1B0-B6D10E9385F0}" type="datetime1">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8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1/22/2020</a:t>
            </a:fld>
            <a:endParaRPr kumimoji="0" lang="en-US" sz="1200" b="0" i="0" u="none" strike="noStrike" kern="1200" cap="none" spc="0" normalizeH="0" baseline="0" noProof="0">
              <a:ln>
                <a:noFill/>
              </a:ln>
              <a:solidFill>
                <a:srgbClr val="000000"/>
              </a:solidFill>
              <a:effectLst/>
              <a:uLnTx/>
              <a:uFillTx/>
              <a:latin typeface="Arial" charset="0"/>
              <a:ea typeface="ＭＳ Ｐゴシック" pitchFamily="80" charset="-128"/>
              <a:cs typeface="+mn-cs"/>
            </a:endParaRPr>
          </a:p>
        </p:txBody>
      </p:sp>
    </p:spTree>
    <p:extLst>
      <p:ext uri="{BB962C8B-B14F-4D97-AF65-F5344CB8AC3E}">
        <p14:creationId xmlns:p14="http://schemas.microsoft.com/office/powerpoint/2010/main" val="9056413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1/22/2020</a:t>
            </a:fld>
            <a:endParaRPr lang="en-US"/>
          </a:p>
        </p:txBody>
      </p:sp>
    </p:spTree>
    <p:extLst>
      <p:ext uri="{BB962C8B-B14F-4D97-AF65-F5344CB8AC3E}">
        <p14:creationId xmlns:p14="http://schemas.microsoft.com/office/powerpoint/2010/main" val="3266466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xmlns=""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dirty="0"/>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1/22/2020</a:t>
            </a:fld>
            <a:endParaRPr lang="en-US"/>
          </a:p>
        </p:txBody>
      </p:sp>
    </p:spTree>
    <p:extLst>
      <p:ext uri="{BB962C8B-B14F-4D97-AF65-F5344CB8AC3E}">
        <p14:creationId xmlns:p14="http://schemas.microsoft.com/office/powerpoint/2010/main" val="40328137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xmlns=""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dirty="0"/>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1/22/2020</a:t>
            </a:fld>
            <a:endParaRPr lang="en-US"/>
          </a:p>
        </p:txBody>
      </p:sp>
    </p:spTree>
    <p:extLst>
      <p:ext uri="{BB962C8B-B14F-4D97-AF65-F5344CB8AC3E}">
        <p14:creationId xmlns:p14="http://schemas.microsoft.com/office/powerpoint/2010/main" val="29415219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xmlns=""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dirty="0"/>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1/22/2020</a:t>
            </a:fld>
            <a:endParaRPr lang="en-US"/>
          </a:p>
        </p:txBody>
      </p:sp>
    </p:spTree>
    <p:extLst>
      <p:ext uri="{BB962C8B-B14F-4D97-AF65-F5344CB8AC3E}">
        <p14:creationId xmlns:p14="http://schemas.microsoft.com/office/powerpoint/2010/main" val="1572652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xmlns=""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dirty="0"/>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1/22/2020</a:t>
            </a:fld>
            <a:endParaRPr lang="en-US"/>
          </a:p>
        </p:txBody>
      </p:sp>
    </p:spTree>
    <p:extLst>
      <p:ext uri="{BB962C8B-B14F-4D97-AF65-F5344CB8AC3E}">
        <p14:creationId xmlns:p14="http://schemas.microsoft.com/office/powerpoint/2010/main" val="8335265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xmlns=""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dirty="0"/>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1/22/2020</a:t>
            </a:fld>
            <a:endParaRPr lang="en-US"/>
          </a:p>
        </p:txBody>
      </p:sp>
    </p:spTree>
    <p:extLst>
      <p:ext uri="{BB962C8B-B14F-4D97-AF65-F5344CB8AC3E}">
        <p14:creationId xmlns:p14="http://schemas.microsoft.com/office/powerpoint/2010/main" val="39225914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xmlns=""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dirty="0"/>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1/22/2020</a:t>
            </a:fld>
            <a:endParaRPr lang="en-US"/>
          </a:p>
        </p:txBody>
      </p:sp>
    </p:spTree>
    <p:extLst>
      <p:ext uri="{BB962C8B-B14F-4D97-AF65-F5344CB8AC3E}">
        <p14:creationId xmlns:p14="http://schemas.microsoft.com/office/powerpoint/2010/main" val="34456091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dirty="0"/>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t>1/22/2020</a:t>
            </a:fld>
            <a:endParaRPr lang="en-US"/>
          </a:p>
        </p:txBody>
      </p:sp>
    </p:spTree>
    <p:extLst>
      <p:ext uri="{BB962C8B-B14F-4D97-AF65-F5344CB8AC3E}">
        <p14:creationId xmlns:p14="http://schemas.microsoft.com/office/powerpoint/2010/main" val="37987830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82949" name="Rectangle 3"/>
          <p:cNvSpPr>
            <a:spLocks noGrp="1" noChangeArrowheads="1"/>
          </p:cNvSpPr>
          <p:nvPr>
            <p:ph type="body" idx="1"/>
          </p:nvPr>
        </p:nvSpPr>
        <p:spPr>
          <a:noFill/>
        </p:spPr>
        <p:txBody>
          <a:bodyPr/>
          <a:lstStyle/>
          <a:p>
            <a:pPr eaLnBrk="1" hangingPunct="1"/>
            <a:endParaRPr lang="en-US"/>
          </a:p>
        </p:txBody>
      </p:sp>
      <p:sp>
        <p:nvSpPr>
          <p:cNvPr id="2" name="Date Placeholder 1">
            <a:extLst>
              <a:ext uri="{FF2B5EF4-FFF2-40B4-BE49-F238E27FC236}">
                <a16:creationId xmlns:a16="http://schemas.microsoft.com/office/drawing/2014/main" id="{D71FC6BF-0A42-4DCF-AB55-5B8ECF52A3BD}"/>
              </a:ext>
            </a:extLst>
          </p:cNvPr>
          <p:cNvSpPr>
            <a:spLocks noGrp="1"/>
          </p:cNvSpPr>
          <p:nvPr>
            <p:ph type="dt" idx="10"/>
          </p:nvPr>
        </p:nvSpPr>
        <p:spPr/>
        <p:txBody>
          <a:bodyPr/>
          <a:lstStyle/>
          <a:p>
            <a:pPr>
              <a:defRPr/>
            </a:pPr>
            <a:fld id="{524BC053-4034-4755-824C-806597AEAF08}" type="datetime1">
              <a:rPr lang="en-US" smtClean="0"/>
              <a:t>1/22/2020</a:t>
            </a:fld>
            <a:endParaRPr lang="en-US"/>
          </a:p>
        </p:txBody>
      </p:sp>
    </p:spTree>
    <p:extLst>
      <p:ext uri="{BB962C8B-B14F-4D97-AF65-F5344CB8AC3E}">
        <p14:creationId xmlns:p14="http://schemas.microsoft.com/office/powerpoint/2010/main" val="325579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fld id="{46C5D357-6090-CB45-AE84-9D2AACB7A175}" type="slidenum">
              <a:rPr lang="en-US" sz="1200"/>
              <a:pPr/>
              <a:t>3</a:t>
            </a:fld>
            <a:endParaRPr lang="en-US" sz="1200"/>
          </a:p>
        </p:txBody>
      </p:sp>
      <p:sp>
        <p:nvSpPr>
          <p:cNvPr id="47106" name="Rectangle 2"/>
          <p:cNvSpPr>
            <a:spLocks noGrp="1" noRot="1" noChangeAspect="1" noChangeArrowheads="1" noTextEdit="1"/>
          </p:cNvSpPr>
          <p:nvPr>
            <p:ph type="sldImg"/>
          </p:nvPr>
        </p:nvSpPr>
        <p:spPr>
          <a:solidFill>
            <a:srgbClr val="FFFFFF"/>
          </a:solidFill>
          <a:ln/>
        </p:spPr>
      </p:sp>
      <p:sp>
        <p:nvSpPr>
          <p:cNvPr id="9830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16131496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82949" name="Rectangle 3"/>
          <p:cNvSpPr>
            <a:spLocks noGrp="1" noChangeArrowheads="1"/>
          </p:cNvSpPr>
          <p:nvPr>
            <p:ph type="body" idx="1"/>
          </p:nvPr>
        </p:nvSpPr>
        <p:spPr>
          <a:noFill/>
        </p:spPr>
        <p:txBody>
          <a:bodyPr/>
          <a:lstStyle/>
          <a:p>
            <a:pPr eaLnBrk="1" hangingPunct="1"/>
            <a:endParaRPr lang="en-US"/>
          </a:p>
        </p:txBody>
      </p:sp>
      <p:sp>
        <p:nvSpPr>
          <p:cNvPr id="2" name="Date Placeholder 1">
            <a:extLst>
              <a:ext uri="{FF2B5EF4-FFF2-40B4-BE49-F238E27FC236}">
                <a16:creationId xmlns:a16="http://schemas.microsoft.com/office/drawing/2014/main" id="{0564C067-7B88-4E29-B560-CDF19557E19F}"/>
              </a:ext>
            </a:extLst>
          </p:cNvPr>
          <p:cNvSpPr>
            <a:spLocks noGrp="1"/>
          </p:cNvSpPr>
          <p:nvPr>
            <p:ph type="dt" idx="10"/>
          </p:nvPr>
        </p:nvSpPr>
        <p:spPr/>
        <p:txBody>
          <a:bodyPr/>
          <a:lstStyle/>
          <a:p>
            <a:pPr>
              <a:defRPr/>
            </a:pPr>
            <a:fld id="{067BBED3-DC11-4460-82C7-5F02BFADE02E}" type="datetime1">
              <a:rPr lang="en-US" smtClean="0"/>
              <a:t>1/22/2020</a:t>
            </a:fld>
            <a:endParaRPr lang="en-US"/>
          </a:p>
        </p:txBody>
      </p:sp>
    </p:spTree>
    <p:extLst>
      <p:ext uri="{BB962C8B-B14F-4D97-AF65-F5344CB8AC3E}">
        <p14:creationId xmlns:p14="http://schemas.microsoft.com/office/powerpoint/2010/main" val="30904710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72F089E-5663-4F8F-AC0B-70472FA79E1A}" type="datetime1">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8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1/22/2020</a:t>
            </a:fld>
            <a:endParaRPr kumimoji="0" lang="en-US" sz="1200" b="0" i="0" u="none" strike="noStrike" kern="1200" cap="none" spc="0" normalizeH="0" baseline="0" noProof="0">
              <a:ln>
                <a:noFill/>
              </a:ln>
              <a:solidFill>
                <a:srgbClr val="000000"/>
              </a:solidFill>
              <a:effectLst/>
              <a:uLnTx/>
              <a:uFillTx/>
              <a:latin typeface="Arial" charset="0"/>
              <a:ea typeface="ＭＳ Ｐゴシック" pitchFamily="80" charset="-128"/>
              <a:cs typeface="+mn-cs"/>
            </a:endParaRPr>
          </a:p>
        </p:txBody>
      </p:sp>
    </p:spTree>
    <p:extLst>
      <p:ext uri="{BB962C8B-B14F-4D97-AF65-F5344CB8AC3E}">
        <p14:creationId xmlns:p14="http://schemas.microsoft.com/office/powerpoint/2010/main" val="8213028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72F089E-5663-4F8F-AC0B-70472FA79E1A}" type="datetime1">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8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1/22/2020</a:t>
            </a:fld>
            <a:endParaRPr kumimoji="0" lang="en-US" sz="1200" b="0" i="0" u="none" strike="noStrike" kern="1200" cap="none" spc="0" normalizeH="0" baseline="0" noProof="0">
              <a:ln>
                <a:noFill/>
              </a:ln>
              <a:solidFill>
                <a:srgbClr val="000000"/>
              </a:solidFill>
              <a:effectLst/>
              <a:uLnTx/>
              <a:uFillTx/>
              <a:latin typeface="Arial" charset="0"/>
              <a:ea typeface="ＭＳ Ｐゴシック" pitchFamily="80" charset="-128"/>
              <a:cs typeface="+mn-cs"/>
            </a:endParaRPr>
          </a:p>
        </p:txBody>
      </p:sp>
    </p:spTree>
    <p:extLst>
      <p:ext uri="{BB962C8B-B14F-4D97-AF65-F5344CB8AC3E}">
        <p14:creationId xmlns:p14="http://schemas.microsoft.com/office/powerpoint/2010/main" val="25062646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72F089E-5663-4F8F-AC0B-70472FA79E1A}" type="datetime1">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8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1/22/2020</a:t>
            </a:fld>
            <a:endParaRPr kumimoji="0" lang="en-US" sz="1200" b="0" i="0" u="none" strike="noStrike" kern="1200" cap="none" spc="0" normalizeH="0" baseline="0" noProof="0">
              <a:ln>
                <a:noFill/>
              </a:ln>
              <a:solidFill>
                <a:srgbClr val="000000"/>
              </a:solidFill>
              <a:effectLst/>
              <a:uLnTx/>
              <a:uFillTx/>
              <a:latin typeface="Arial" charset="0"/>
              <a:ea typeface="ＭＳ Ｐゴシック" pitchFamily="80" charset="-128"/>
              <a:cs typeface="+mn-cs"/>
            </a:endParaRPr>
          </a:p>
        </p:txBody>
      </p:sp>
    </p:spTree>
    <p:extLst>
      <p:ext uri="{BB962C8B-B14F-4D97-AF65-F5344CB8AC3E}">
        <p14:creationId xmlns:p14="http://schemas.microsoft.com/office/powerpoint/2010/main" val="35172954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72F089E-5663-4F8F-AC0B-70472FA79E1A}" type="datetime1">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8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1/22/2020</a:t>
            </a:fld>
            <a:endParaRPr kumimoji="0" lang="en-US" sz="1200" b="0" i="0" u="none" strike="noStrike" kern="1200" cap="none" spc="0" normalizeH="0" baseline="0" noProof="0">
              <a:ln>
                <a:noFill/>
              </a:ln>
              <a:solidFill>
                <a:srgbClr val="000000"/>
              </a:solidFill>
              <a:effectLst/>
              <a:uLnTx/>
              <a:uFillTx/>
              <a:latin typeface="Arial" charset="0"/>
              <a:ea typeface="ＭＳ Ｐゴシック" pitchFamily="80" charset="-128"/>
              <a:cs typeface="+mn-cs"/>
            </a:endParaRPr>
          </a:p>
        </p:txBody>
      </p:sp>
    </p:spTree>
    <p:extLst>
      <p:ext uri="{BB962C8B-B14F-4D97-AF65-F5344CB8AC3E}">
        <p14:creationId xmlns:p14="http://schemas.microsoft.com/office/powerpoint/2010/main" val="7479545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72F089E-5663-4F8F-AC0B-70472FA79E1A}" type="datetime1">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8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1/22/2020</a:t>
            </a:fld>
            <a:endParaRPr kumimoji="0" lang="en-US" sz="1200" b="0" i="0" u="none" strike="noStrike" kern="1200" cap="none" spc="0" normalizeH="0" baseline="0" noProof="0">
              <a:ln>
                <a:noFill/>
              </a:ln>
              <a:solidFill>
                <a:srgbClr val="000000"/>
              </a:solidFill>
              <a:effectLst/>
              <a:uLnTx/>
              <a:uFillTx/>
              <a:latin typeface="Arial" charset="0"/>
              <a:ea typeface="ＭＳ Ｐゴシック" pitchFamily="80" charset="-128"/>
              <a:cs typeface="+mn-cs"/>
            </a:endParaRPr>
          </a:p>
        </p:txBody>
      </p:sp>
    </p:spTree>
    <p:extLst>
      <p:ext uri="{BB962C8B-B14F-4D97-AF65-F5344CB8AC3E}">
        <p14:creationId xmlns:p14="http://schemas.microsoft.com/office/powerpoint/2010/main" val="2117255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72F089E-5663-4F8F-AC0B-70472FA79E1A}" type="datetime1">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8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1/22/2020</a:t>
            </a:fld>
            <a:endParaRPr kumimoji="0" lang="en-US" sz="1200" b="0" i="0" u="none" strike="noStrike" kern="1200" cap="none" spc="0" normalizeH="0" baseline="0" noProof="0">
              <a:ln>
                <a:noFill/>
              </a:ln>
              <a:solidFill>
                <a:srgbClr val="000000"/>
              </a:solidFill>
              <a:effectLst/>
              <a:uLnTx/>
              <a:uFillTx/>
              <a:latin typeface="Arial" charset="0"/>
              <a:ea typeface="ＭＳ Ｐゴシック" pitchFamily="80" charset="-128"/>
              <a:cs typeface="+mn-cs"/>
            </a:endParaRPr>
          </a:p>
        </p:txBody>
      </p:sp>
    </p:spTree>
    <p:extLst>
      <p:ext uri="{BB962C8B-B14F-4D97-AF65-F5344CB8AC3E}">
        <p14:creationId xmlns:p14="http://schemas.microsoft.com/office/powerpoint/2010/main" val="29255355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72F089E-5663-4F8F-AC0B-70472FA79E1A}" type="datetime1">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8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1/22/2020</a:t>
            </a:fld>
            <a:endParaRPr kumimoji="0" lang="en-US" sz="1200" b="0" i="0" u="none" strike="noStrike" kern="1200" cap="none" spc="0" normalizeH="0" baseline="0" noProof="0">
              <a:ln>
                <a:noFill/>
              </a:ln>
              <a:solidFill>
                <a:srgbClr val="000000"/>
              </a:solidFill>
              <a:effectLst/>
              <a:uLnTx/>
              <a:uFillTx/>
              <a:latin typeface="Arial" charset="0"/>
              <a:ea typeface="ＭＳ Ｐゴシック" pitchFamily="80" charset="-128"/>
              <a:cs typeface="+mn-cs"/>
            </a:endParaRPr>
          </a:p>
        </p:txBody>
      </p:sp>
    </p:spTree>
    <p:extLst>
      <p:ext uri="{BB962C8B-B14F-4D97-AF65-F5344CB8AC3E}">
        <p14:creationId xmlns:p14="http://schemas.microsoft.com/office/powerpoint/2010/main" val="6268952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72F089E-5663-4F8F-AC0B-70472FA79E1A}" type="datetime1">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8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1/22/2020</a:t>
            </a:fld>
            <a:endParaRPr kumimoji="0" lang="en-US" sz="1200" b="0" i="0" u="none" strike="noStrike" kern="1200" cap="none" spc="0" normalizeH="0" baseline="0" noProof="0">
              <a:ln>
                <a:noFill/>
              </a:ln>
              <a:solidFill>
                <a:srgbClr val="000000"/>
              </a:solidFill>
              <a:effectLst/>
              <a:uLnTx/>
              <a:uFillTx/>
              <a:latin typeface="Arial" charset="0"/>
              <a:ea typeface="ＭＳ Ｐゴシック" pitchFamily="80" charset="-128"/>
              <a:cs typeface="+mn-cs"/>
            </a:endParaRPr>
          </a:p>
        </p:txBody>
      </p:sp>
    </p:spTree>
    <p:extLst>
      <p:ext uri="{BB962C8B-B14F-4D97-AF65-F5344CB8AC3E}">
        <p14:creationId xmlns:p14="http://schemas.microsoft.com/office/powerpoint/2010/main" val="7629229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71C3A086-FDBA-426E-810F-2ED67695FC9E}"/>
              </a:ext>
            </a:extLst>
          </p:cNvPr>
          <p:cNvSpPr>
            <a:spLocks noGrp="1"/>
          </p:cNvSpPr>
          <p:nvPr>
            <p:ph type="dt" idx="10"/>
          </p:nvPr>
        </p:nvSpPr>
        <p:spPr/>
        <p:txBody>
          <a:bodyPr/>
          <a:lstStyle/>
          <a:p>
            <a:pPr>
              <a:defRPr/>
            </a:pPr>
            <a:fld id="{646423AB-0B6A-45F5-99F2-93E1839133A0}" type="datetime1">
              <a:rPr lang="en-US" smtClean="0"/>
              <a:t>1/22/2020</a:t>
            </a:fld>
            <a:endParaRPr lang="en-US"/>
          </a:p>
        </p:txBody>
      </p:sp>
    </p:spTree>
    <p:extLst>
      <p:ext uri="{BB962C8B-B14F-4D97-AF65-F5344CB8AC3E}">
        <p14:creationId xmlns:p14="http://schemas.microsoft.com/office/powerpoint/2010/main" val="1559960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a:defRPr/>
            </a:pPr>
            <a:fld id="{7C633373-1243-45BD-904F-D294779E3722}" type="datetime1">
              <a:rPr lang="en-US" smtClean="0"/>
              <a:t>1/22/2020</a:t>
            </a:fld>
            <a:endParaRPr lang="en-US"/>
          </a:p>
        </p:txBody>
      </p:sp>
    </p:spTree>
    <p:extLst>
      <p:ext uri="{BB962C8B-B14F-4D97-AF65-F5344CB8AC3E}">
        <p14:creationId xmlns:p14="http://schemas.microsoft.com/office/powerpoint/2010/main" val="1275941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9977405-9AA0-4134-9499-9D6282706505}"/>
              </a:ext>
            </a:extLst>
          </p:cNvPr>
          <p:cNvSpPr>
            <a:spLocks noGrp="1"/>
          </p:cNvSpPr>
          <p:nvPr>
            <p:ph type="dt" idx="10"/>
          </p:nvPr>
        </p:nvSpPr>
        <p:spPr/>
        <p:txBody>
          <a:bodyPr/>
          <a:lstStyle/>
          <a:p>
            <a:pPr>
              <a:defRPr/>
            </a:pPr>
            <a:fld id="{7E4C1AB3-F772-4092-B1B0-B6D10E9385F0}" type="datetime1">
              <a:rPr lang="en-US" smtClean="0"/>
              <a:pPr>
                <a:defRPr/>
              </a:pPr>
              <a:t>1/22/2020</a:t>
            </a:fld>
            <a:endParaRPr lang="en-US"/>
          </a:p>
        </p:txBody>
      </p:sp>
    </p:spTree>
    <p:extLst>
      <p:ext uri="{BB962C8B-B14F-4D97-AF65-F5344CB8AC3E}">
        <p14:creationId xmlns:p14="http://schemas.microsoft.com/office/powerpoint/2010/main" val="152917205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solidFill>
            <a:srgbClr val="FFFFFF"/>
          </a:solidFill>
          <a:ln/>
        </p:spPr>
      </p:sp>
      <p:sp>
        <p:nvSpPr>
          <p:cNvPr id="10445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DE7E7F19-D88F-41C7-B3FE-BC1681563CCE}"/>
              </a:ext>
            </a:extLst>
          </p:cNvPr>
          <p:cNvSpPr>
            <a:spLocks noGrp="1"/>
          </p:cNvSpPr>
          <p:nvPr>
            <p:ph type="dt" idx="10"/>
          </p:nvPr>
        </p:nvSpPr>
        <p:spPr/>
        <p:txBody>
          <a:bodyPr/>
          <a:lstStyle/>
          <a:p>
            <a:pPr>
              <a:defRPr/>
            </a:pPr>
            <a:fld id="{D21EAE3C-9DEA-43F8-BD75-208A77F88EF3}" type="datetime1">
              <a:rPr lang="en-US" smtClean="0"/>
              <a:t>1/22/2020</a:t>
            </a:fld>
            <a:endParaRPr lang="en-US"/>
          </a:p>
        </p:txBody>
      </p:sp>
    </p:spTree>
    <p:extLst>
      <p:ext uri="{BB962C8B-B14F-4D97-AF65-F5344CB8AC3E}">
        <p14:creationId xmlns:p14="http://schemas.microsoft.com/office/powerpoint/2010/main" val="390546116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solidFill>
            <a:srgbClr val="FFFFFF"/>
          </a:solidFill>
          <a:ln/>
        </p:spPr>
      </p:sp>
      <p:sp>
        <p:nvSpPr>
          <p:cNvPr id="10854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730F22B7-09B4-4CE1-BE03-47D310E3D7E7}"/>
              </a:ext>
            </a:extLst>
          </p:cNvPr>
          <p:cNvSpPr>
            <a:spLocks noGrp="1"/>
          </p:cNvSpPr>
          <p:nvPr>
            <p:ph type="dt" idx="10"/>
          </p:nvPr>
        </p:nvSpPr>
        <p:spPr/>
        <p:txBody>
          <a:bodyPr/>
          <a:lstStyle/>
          <a:p>
            <a:pPr>
              <a:defRPr/>
            </a:pPr>
            <a:fld id="{CCCB925E-AE79-4A6B-ABDB-E7DBC9D4E8E4}" type="datetime1">
              <a:rPr lang="en-US" smtClean="0"/>
              <a:pPr>
                <a:defRPr/>
              </a:pPr>
              <a:t>1/22/2020</a:t>
            </a:fld>
            <a:endParaRPr lang="en-US"/>
          </a:p>
        </p:txBody>
      </p:sp>
    </p:spTree>
    <p:extLst>
      <p:ext uri="{BB962C8B-B14F-4D97-AF65-F5344CB8AC3E}">
        <p14:creationId xmlns:p14="http://schemas.microsoft.com/office/powerpoint/2010/main" val="406723479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solidFill>
            <a:srgbClr val="FFFFFF"/>
          </a:solidFill>
          <a:ln/>
        </p:spPr>
      </p:sp>
      <p:sp>
        <p:nvSpPr>
          <p:cNvPr id="10854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730F22B7-09B4-4CE1-BE03-47D310E3D7E7}"/>
              </a:ext>
            </a:extLst>
          </p:cNvPr>
          <p:cNvSpPr>
            <a:spLocks noGrp="1"/>
          </p:cNvSpPr>
          <p:nvPr>
            <p:ph type="dt" idx="10"/>
          </p:nvPr>
        </p:nvSpPr>
        <p:spPr/>
        <p:txBody>
          <a:bodyPr/>
          <a:lstStyle/>
          <a:p>
            <a:pPr>
              <a:defRPr/>
            </a:pPr>
            <a:fld id="{CCCB925E-AE79-4A6B-ABDB-E7DBC9D4E8E4}" type="datetime1">
              <a:rPr lang="en-US" smtClean="0"/>
              <a:t>1/22/2020</a:t>
            </a:fld>
            <a:endParaRPr lang="en-US"/>
          </a:p>
        </p:txBody>
      </p:sp>
    </p:spTree>
    <p:extLst>
      <p:ext uri="{BB962C8B-B14F-4D97-AF65-F5344CB8AC3E}">
        <p14:creationId xmlns:p14="http://schemas.microsoft.com/office/powerpoint/2010/main" val="21641999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solidFill>
            <a:srgbClr val="FFFFFF"/>
          </a:solidFill>
          <a:ln/>
        </p:spPr>
      </p:sp>
      <p:sp>
        <p:nvSpPr>
          <p:cNvPr id="11059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CC6CD126-FFB7-4372-B7A4-C7EC0D8BB2F1}"/>
              </a:ext>
            </a:extLst>
          </p:cNvPr>
          <p:cNvSpPr>
            <a:spLocks noGrp="1"/>
          </p:cNvSpPr>
          <p:nvPr>
            <p:ph type="dt" idx="10"/>
          </p:nvPr>
        </p:nvSpPr>
        <p:spPr/>
        <p:txBody>
          <a:bodyPr/>
          <a:lstStyle/>
          <a:p>
            <a:pPr>
              <a:defRPr/>
            </a:pPr>
            <a:fld id="{3F42921C-BE22-4B1E-992C-1B22201ABBEB}" type="datetime1">
              <a:rPr lang="en-US" smtClean="0"/>
              <a:t>1/22/2020</a:t>
            </a:fld>
            <a:endParaRPr lang="en-US"/>
          </a:p>
        </p:txBody>
      </p:sp>
    </p:spTree>
    <p:extLst>
      <p:ext uri="{BB962C8B-B14F-4D97-AF65-F5344CB8AC3E}">
        <p14:creationId xmlns:p14="http://schemas.microsoft.com/office/powerpoint/2010/main" val="14207555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solidFill>
            <a:srgbClr val="FFFFFF"/>
          </a:solidFill>
          <a:ln/>
        </p:spPr>
      </p:sp>
      <p:sp>
        <p:nvSpPr>
          <p:cNvPr id="11264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6D6E199F-D19A-487C-ABB7-CBE192F65FA5}"/>
              </a:ext>
            </a:extLst>
          </p:cNvPr>
          <p:cNvSpPr>
            <a:spLocks noGrp="1"/>
          </p:cNvSpPr>
          <p:nvPr>
            <p:ph type="dt" idx="10"/>
          </p:nvPr>
        </p:nvSpPr>
        <p:spPr/>
        <p:txBody>
          <a:bodyPr/>
          <a:lstStyle/>
          <a:p>
            <a:pPr>
              <a:defRPr/>
            </a:pPr>
            <a:fld id="{D2BACEE8-458D-47B6-AE5D-F05CFD0494AA}" type="datetime1">
              <a:rPr lang="en-US" smtClean="0"/>
              <a:t>1/22/2020</a:t>
            </a:fld>
            <a:endParaRPr lang="en-US"/>
          </a:p>
        </p:txBody>
      </p:sp>
    </p:spTree>
    <p:extLst>
      <p:ext uri="{BB962C8B-B14F-4D97-AF65-F5344CB8AC3E}">
        <p14:creationId xmlns:p14="http://schemas.microsoft.com/office/powerpoint/2010/main" val="90410701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E9647E9-6D9B-4618-8376-F92557126BCF}"/>
              </a:ext>
            </a:extLst>
          </p:cNvPr>
          <p:cNvSpPr>
            <a:spLocks noGrp="1"/>
          </p:cNvSpPr>
          <p:nvPr>
            <p:ph type="dt" idx="10"/>
          </p:nvPr>
        </p:nvSpPr>
        <p:spPr/>
        <p:txBody>
          <a:bodyPr/>
          <a:lstStyle/>
          <a:p>
            <a:pPr>
              <a:defRPr/>
            </a:pPr>
            <a:fld id="{AE7BBCB8-CC51-460B-B7AB-67CB392CCD4D}" type="datetime1">
              <a:rPr lang="en-US" smtClean="0"/>
              <a:t>1/22/2020</a:t>
            </a:fld>
            <a:endParaRPr lang="en-US"/>
          </a:p>
        </p:txBody>
      </p:sp>
    </p:spTree>
    <p:extLst>
      <p:ext uri="{BB962C8B-B14F-4D97-AF65-F5344CB8AC3E}">
        <p14:creationId xmlns:p14="http://schemas.microsoft.com/office/powerpoint/2010/main" val="47425617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E9647E9-6D9B-4618-8376-F92557126BCF}"/>
              </a:ext>
            </a:extLst>
          </p:cNvPr>
          <p:cNvSpPr>
            <a:spLocks noGrp="1"/>
          </p:cNvSpPr>
          <p:nvPr>
            <p:ph type="dt" idx="10"/>
          </p:nvPr>
        </p:nvSpPr>
        <p:spPr/>
        <p:txBody>
          <a:bodyPr/>
          <a:lstStyle/>
          <a:p>
            <a:pPr>
              <a:defRPr/>
            </a:pPr>
            <a:fld id="{AE7BBCB8-CC51-460B-B7AB-67CB392CCD4D}" type="datetime1">
              <a:rPr lang="en-US" smtClean="0"/>
              <a:t>1/22/2020</a:t>
            </a:fld>
            <a:endParaRPr lang="en-US"/>
          </a:p>
        </p:txBody>
      </p:sp>
    </p:spTree>
    <p:extLst>
      <p:ext uri="{BB962C8B-B14F-4D97-AF65-F5344CB8AC3E}">
        <p14:creationId xmlns:p14="http://schemas.microsoft.com/office/powerpoint/2010/main" val="37261695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E9647E9-6D9B-4618-8376-F92557126BCF}"/>
              </a:ext>
            </a:extLst>
          </p:cNvPr>
          <p:cNvSpPr>
            <a:spLocks noGrp="1"/>
          </p:cNvSpPr>
          <p:nvPr>
            <p:ph type="dt" idx="10"/>
          </p:nvPr>
        </p:nvSpPr>
        <p:spPr/>
        <p:txBody>
          <a:bodyPr/>
          <a:lstStyle/>
          <a:p>
            <a:pPr>
              <a:defRPr/>
            </a:pPr>
            <a:fld id="{AE7BBCB8-CC51-460B-B7AB-67CB392CCD4D}" type="datetime1">
              <a:rPr lang="en-US" smtClean="0"/>
              <a:t>1/22/2020</a:t>
            </a:fld>
            <a:endParaRPr lang="en-US"/>
          </a:p>
        </p:txBody>
      </p:sp>
    </p:spTree>
    <p:extLst>
      <p:ext uri="{BB962C8B-B14F-4D97-AF65-F5344CB8AC3E}">
        <p14:creationId xmlns:p14="http://schemas.microsoft.com/office/powerpoint/2010/main" val="66996219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E9647E9-6D9B-4618-8376-F92557126BCF}"/>
              </a:ext>
            </a:extLst>
          </p:cNvPr>
          <p:cNvSpPr>
            <a:spLocks noGrp="1"/>
          </p:cNvSpPr>
          <p:nvPr>
            <p:ph type="dt" idx="10"/>
          </p:nvPr>
        </p:nvSpPr>
        <p:spPr/>
        <p:txBody>
          <a:bodyPr/>
          <a:lstStyle/>
          <a:p>
            <a:pPr>
              <a:defRPr/>
            </a:pPr>
            <a:fld id="{AE7BBCB8-CC51-460B-B7AB-67CB392CCD4D}" type="datetime1">
              <a:rPr lang="en-US" smtClean="0"/>
              <a:t>1/22/2020</a:t>
            </a:fld>
            <a:endParaRPr lang="en-US"/>
          </a:p>
        </p:txBody>
      </p:sp>
    </p:spTree>
    <p:extLst>
      <p:ext uri="{BB962C8B-B14F-4D97-AF65-F5344CB8AC3E}">
        <p14:creationId xmlns:p14="http://schemas.microsoft.com/office/powerpoint/2010/main" val="4160219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a:defRPr/>
            </a:pPr>
            <a:fld id="{7C633373-1243-45BD-904F-D294779E3722}" type="datetime1">
              <a:rPr lang="en-US" smtClean="0"/>
              <a:t>1/22/2020</a:t>
            </a:fld>
            <a:endParaRPr lang="en-US"/>
          </a:p>
        </p:txBody>
      </p:sp>
    </p:spTree>
    <p:extLst>
      <p:ext uri="{BB962C8B-B14F-4D97-AF65-F5344CB8AC3E}">
        <p14:creationId xmlns:p14="http://schemas.microsoft.com/office/powerpoint/2010/main" val="316283403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E9647E9-6D9B-4618-8376-F92557126BCF}"/>
              </a:ext>
            </a:extLst>
          </p:cNvPr>
          <p:cNvSpPr>
            <a:spLocks noGrp="1"/>
          </p:cNvSpPr>
          <p:nvPr>
            <p:ph type="dt" idx="10"/>
          </p:nvPr>
        </p:nvSpPr>
        <p:spPr/>
        <p:txBody>
          <a:bodyPr/>
          <a:lstStyle/>
          <a:p>
            <a:pPr>
              <a:defRPr/>
            </a:pPr>
            <a:fld id="{AE7BBCB8-CC51-460B-B7AB-67CB392CCD4D}" type="datetime1">
              <a:rPr lang="en-US" smtClean="0"/>
              <a:t>1/22/2020</a:t>
            </a:fld>
            <a:endParaRPr lang="en-US"/>
          </a:p>
        </p:txBody>
      </p:sp>
    </p:spTree>
    <p:extLst>
      <p:ext uri="{BB962C8B-B14F-4D97-AF65-F5344CB8AC3E}">
        <p14:creationId xmlns:p14="http://schemas.microsoft.com/office/powerpoint/2010/main" val="305240963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E9647E9-6D9B-4618-8376-F92557126BCF}"/>
              </a:ext>
            </a:extLst>
          </p:cNvPr>
          <p:cNvSpPr>
            <a:spLocks noGrp="1"/>
          </p:cNvSpPr>
          <p:nvPr>
            <p:ph type="dt" idx="10"/>
          </p:nvPr>
        </p:nvSpPr>
        <p:spPr/>
        <p:txBody>
          <a:bodyPr/>
          <a:lstStyle/>
          <a:p>
            <a:pPr>
              <a:defRPr/>
            </a:pPr>
            <a:fld id="{AE7BBCB8-CC51-460B-B7AB-67CB392CCD4D}" type="datetime1">
              <a:rPr lang="en-US" smtClean="0"/>
              <a:t>1/22/2020</a:t>
            </a:fld>
            <a:endParaRPr lang="en-US"/>
          </a:p>
        </p:txBody>
      </p:sp>
    </p:spTree>
    <p:extLst>
      <p:ext uri="{BB962C8B-B14F-4D97-AF65-F5344CB8AC3E}">
        <p14:creationId xmlns:p14="http://schemas.microsoft.com/office/powerpoint/2010/main" val="246755848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E9647E9-6D9B-4618-8376-F92557126BCF}"/>
              </a:ext>
            </a:extLst>
          </p:cNvPr>
          <p:cNvSpPr>
            <a:spLocks noGrp="1"/>
          </p:cNvSpPr>
          <p:nvPr>
            <p:ph type="dt" idx="10"/>
          </p:nvPr>
        </p:nvSpPr>
        <p:spPr/>
        <p:txBody>
          <a:bodyPr/>
          <a:lstStyle/>
          <a:p>
            <a:pPr>
              <a:defRPr/>
            </a:pPr>
            <a:fld id="{AE7BBCB8-CC51-460B-B7AB-67CB392CCD4D}" type="datetime1">
              <a:rPr lang="en-US" smtClean="0"/>
              <a:t>1/22/2020</a:t>
            </a:fld>
            <a:endParaRPr lang="en-US"/>
          </a:p>
        </p:txBody>
      </p:sp>
    </p:spTree>
    <p:extLst>
      <p:ext uri="{BB962C8B-B14F-4D97-AF65-F5344CB8AC3E}">
        <p14:creationId xmlns:p14="http://schemas.microsoft.com/office/powerpoint/2010/main" val="166538067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E9647E9-6D9B-4618-8376-F92557126BCF}"/>
              </a:ext>
            </a:extLst>
          </p:cNvPr>
          <p:cNvSpPr>
            <a:spLocks noGrp="1"/>
          </p:cNvSpPr>
          <p:nvPr>
            <p:ph type="dt" idx="10"/>
          </p:nvPr>
        </p:nvSpPr>
        <p:spPr/>
        <p:txBody>
          <a:bodyPr/>
          <a:lstStyle/>
          <a:p>
            <a:pPr>
              <a:defRPr/>
            </a:pPr>
            <a:fld id="{AE7BBCB8-CC51-460B-B7AB-67CB392CCD4D}" type="datetime1">
              <a:rPr lang="en-US" smtClean="0"/>
              <a:t>1/22/2020</a:t>
            </a:fld>
            <a:endParaRPr lang="en-US"/>
          </a:p>
        </p:txBody>
      </p:sp>
    </p:spTree>
    <p:extLst>
      <p:ext uri="{BB962C8B-B14F-4D97-AF65-F5344CB8AC3E}">
        <p14:creationId xmlns:p14="http://schemas.microsoft.com/office/powerpoint/2010/main" val="96337527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solidFill>
            <a:srgbClr val="FFFFFF"/>
          </a:solidFill>
          <a:ln/>
        </p:spPr>
      </p:sp>
      <p:sp>
        <p:nvSpPr>
          <p:cNvPr id="11878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F52B994-953C-4941-B6B2-2CCAAA2363C2}"/>
              </a:ext>
            </a:extLst>
          </p:cNvPr>
          <p:cNvSpPr>
            <a:spLocks noGrp="1"/>
          </p:cNvSpPr>
          <p:nvPr>
            <p:ph type="dt" idx="10"/>
          </p:nvPr>
        </p:nvSpPr>
        <p:spPr/>
        <p:txBody>
          <a:bodyPr/>
          <a:lstStyle/>
          <a:p>
            <a:pPr>
              <a:defRPr/>
            </a:pPr>
            <a:fld id="{A51D125E-0BB2-4D45-B075-3EB9F14E6E30}" type="datetime1">
              <a:rPr lang="en-US" smtClean="0"/>
              <a:t>1/22/2020</a:t>
            </a:fld>
            <a:endParaRPr lang="en-US"/>
          </a:p>
        </p:txBody>
      </p:sp>
    </p:spTree>
    <p:extLst>
      <p:ext uri="{BB962C8B-B14F-4D97-AF65-F5344CB8AC3E}">
        <p14:creationId xmlns:p14="http://schemas.microsoft.com/office/powerpoint/2010/main" val="2653547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solidFill>
            <a:srgbClr val="FFFFFF"/>
          </a:solidFill>
          <a:ln/>
        </p:spPr>
      </p:sp>
      <p:sp>
        <p:nvSpPr>
          <p:cNvPr id="11878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14635158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solidFill>
            <a:srgbClr val="FFFFFF"/>
          </a:solidFill>
          <a:ln/>
        </p:spPr>
      </p:sp>
      <p:sp>
        <p:nvSpPr>
          <p:cNvPr id="12185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79ECAEE2-B636-41D3-919D-EAA599671538}"/>
              </a:ext>
            </a:extLst>
          </p:cNvPr>
          <p:cNvSpPr>
            <a:spLocks noGrp="1"/>
          </p:cNvSpPr>
          <p:nvPr>
            <p:ph type="dt" idx="10"/>
          </p:nvPr>
        </p:nvSpPr>
        <p:spPr/>
        <p:txBody>
          <a:bodyPr/>
          <a:lstStyle/>
          <a:p>
            <a:pPr>
              <a:defRPr/>
            </a:pPr>
            <a:fld id="{0A6B0299-7171-4011-8DA9-55CF3E26BC94}" type="datetime1">
              <a:rPr lang="en-US" smtClean="0"/>
              <a:t>1/22/2020</a:t>
            </a:fld>
            <a:endParaRPr lang="en-US"/>
          </a:p>
        </p:txBody>
      </p:sp>
    </p:spTree>
    <p:extLst>
      <p:ext uri="{BB962C8B-B14F-4D97-AF65-F5344CB8AC3E}">
        <p14:creationId xmlns:p14="http://schemas.microsoft.com/office/powerpoint/2010/main" val="83040027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C633373-1243-45BD-904F-D294779E3722}" type="datetime1">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8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1/22/2020</a:t>
            </a:fld>
            <a:endParaRPr kumimoji="0" lang="en-US" sz="1200" b="0" i="0" u="none" strike="noStrike" kern="1200" cap="none" spc="0" normalizeH="0" baseline="0" noProof="0">
              <a:ln>
                <a:noFill/>
              </a:ln>
              <a:solidFill>
                <a:srgbClr val="000000"/>
              </a:solidFill>
              <a:effectLst/>
              <a:uLnTx/>
              <a:uFillTx/>
              <a:latin typeface="Arial" charset="0"/>
              <a:ea typeface="ＭＳ Ｐゴシック" pitchFamily="80" charset="-128"/>
              <a:cs typeface="+mn-cs"/>
            </a:endParaRPr>
          </a:p>
        </p:txBody>
      </p:sp>
    </p:spTree>
    <p:extLst>
      <p:ext uri="{BB962C8B-B14F-4D97-AF65-F5344CB8AC3E}">
        <p14:creationId xmlns:p14="http://schemas.microsoft.com/office/powerpoint/2010/main" val="277777094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C633373-1243-45BD-904F-D294779E3722}" type="datetime1">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8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1/22/2020</a:t>
            </a:fld>
            <a:endParaRPr kumimoji="0" lang="en-US" sz="1200" b="0" i="0" u="none" strike="noStrike" kern="1200" cap="none" spc="0" normalizeH="0" baseline="0" noProof="0">
              <a:ln>
                <a:noFill/>
              </a:ln>
              <a:solidFill>
                <a:srgbClr val="000000"/>
              </a:solidFill>
              <a:effectLst/>
              <a:uLnTx/>
              <a:uFillTx/>
              <a:latin typeface="Arial" charset="0"/>
              <a:ea typeface="ＭＳ Ｐゴシック" pitchFamily="80" charset="-128"/>
              <a:cs typeface="+mn-cs"/>
            </a:endParaRPr>
          </a:p>
        </p:txBody>
      </p:sp>
    </p:spTree>
    <p:extLst>
      <p:ext uri="{BB962C8B-B14F-4D97-AF65-F5344CB8AC3E}">
        <p14:creationId xmlns:p14="http://schemas.microsoft.com/office/powerpoint/2010/main" val="300881101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C633373-1243-45BD-904F-D294779E3722}" type="datetime1">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8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1/22/2020</a:t>
            </a:fld>
            <a:endParaRPr kumimoji="0" lang="en-US" sz="1200" b="0" i="0" u="none" strike="noStrike" kern="1200" cap="none" spc="0" normalizeH="0" baseline="0" noProof="0">
              <a:ln>
                <a:noFill/>
              </a:ln>
              <a:solidFill>
                <a:srgbClr val="000000"/>
              </a:solidFill>
              <a:effectLst/>
              <a:uLnTx/>
              <a:uFillTx/>
              <a:latin typeface="Arial" charset="0"/>
              <a:ea typeface="ＭＳ Ｐゴシック" pitchFamily="80" charset="-128"/>
              <a:cs typeface="+mn-cs"/>
            </a:endParaRPr>
          </a:p>
        </p:txBody>
      </p:sp>
    </p:spTree>
    <p:extLst>
      <p:ext uri="{BB962C8B-B14F-4D97-AF65-F5344CB8AC3E}">
        <p14:creationId xmlns:p14="http://schemas.microsoft.com/office/powerpoint/2010/main" val="4165457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a:defRPr/>
            </a:pPr>
            <a:fld id="{7C633373-1243-45BD-904F-D294779E3722}" type="datetime1">
              <a:rPr lang="en-US" smtClean="0"/>
              <a:t>1/22/2020</a:t>
            </a:fld>
            <a:endParaRPr lang="en-US"/>
          </a:p>
        </p:txBody>
      </p:sp>
    </p:spTree>
    <p:extLst>
      <p:ext uri="{BB962C8B-B14F-4D97-AF65-F5344CB8AC3E}">
        <p14:creationId xmlns:p14="http://schemas.microsoft.com/office/powerpoint/2010/main" val="2098858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C633373-1243-45BD-904F-D294779E3722}" type="datetime1">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8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1/22/2020</a:t>
            </a:fld>
            <a:endParaRPr kumimoji="0" lang="en-US" sz="1200" b="0" i="0" u="none" strike="noStrike" kern="1200" cap="none" spc="0" normalizeH="0" baseline="0" noProof="0">
              <a:ln>
                <a:noFill/>
              </a:ln>
              <a:solidFill>
                <a:srgbClr val="000000"/>
              </a:solidFill>
              <a:effectLst/>
              <a:uLnTx/>
              <a:uFillTx/>
              <a:latin typeface="Arial" charset="0"/>
              <a:ea typeface="ＭＳ Ｐゴシック" pitchFamily="80" charset="-128"/>
              <a:cs typeface="+mn-cs"/>
            </a:endParaRPr>
          </a:p>
        </p:txBody>
      </p:sp>
    </p:spTree>
    <p:extLst>
      <p:ext uri="{BB962C8B-B14F-4D97-AF65-F5344CB8AC3E}">
        <p14:creationId xmlns:p14="http://schemas.microsoft.com/office/powerpoint/2010/main" val="228713291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C633373-1243-45BD-904F-D294779E3722}" type="datetime1">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8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1/22/2020</a:t>
            </a:fld>
            <a:endParaRPr kumimoji="0" lang="en-US" sz="1200" b="0" i="0" u="none" strike="noStrike" kern="1200" cap="none" spc="0" normalizeH="0" baseline="0" noProof="0">
              <a:ln>
                <a:noFill/>
              </a:ln>
              <a:solidFill>
                <a:srgbClr val="000000"/>
              </a:solidFill>
              <a:effectLst/>
              <a:uLnTx/>
              <a:uFillTx/>
              <a:latin typeface="Arial" charset="0"/>
              <a:ea typeface="ＭＳ Ｐゴシック" pitchFamily="80" charset="-128"/>
              <a:cs typeface="+mn-cs"/>
            </a:endParaRPr>
          </a:p>
        </p:txBody>
      </p:sp>
    </p:spTree>
    <p:extLst>
      <p:ext uri="{BB962C8B-B14F-4D97-AF65-F5344CB8AC3E}">
        <p14:creationId xmlns:p14="http://schemas.microsoft.com/office/powerpoint/2010/main" val="262422803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C633373-1243-45BD-904F-D294779E3722}" type="datetime1">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8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1/22/2020</a:t>
            </a:fld>
            <a:endParaRPr kumimoji="0" lang="en-US" sz="1200" b="0" i="0" u="none" strike="noStrike" kern="1200" cap="none" spc="0" normalizeH="0" baseline="0" noProof="0">
              <a:ln>
                <a:noFill/>
              </a:ln>
              <a:solidFill>
                <a:srgbClr val="000000"/>
              </a:solidFill>
              <a:effectLst/>
              <a:uLnTx/>
              <a:uFillTx/>
              <a:latin typeface="Arial" charset="0"/>
              <a:ea typeface="ＭＳ Ｐゴシック" pitchFamily="80" charset="-128"/>
              <a:cs typeface="+mn-cs"/>
            </a:endParaRPr>
          </a:p>
        </p:txBody>
      </p:sp>
    </p:spTree>
    <p:extLst>
      <p:ext uri="{BB962C8B-B14F-4D97-AF65-F5344CB8AC3E}">
        <p14:creationId xmlns:p14="http://schemas.microsoft.com/office/powerpoint/2010/main" val="180858532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solidFill>
            <a:srgbClr val="FFFFFF"/>
          </a:solidFill>
          <a:ln/>
        </p:spPr>
      </p:sp>
      <p:sp>
        <p:nvSpPr>
          <p:cNvPr id="13414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dirty="0"/>
          </a:p>
        </p:txBody>
      </p:sp>
      <p:sp>
        <p:nvSpPr>
          <p:cNvPr id="2" name="Date Placeholder 1">
            <a:extLst>
              <a:ext uri="{FF2B5EF4-FFF2-40B4-BE49-F238E27FC236}">
                <a16:creationId xmlns:a16="http://schemas.microsoft.com/office/drawing/2014/main" id="{B80CD623-7CF3-432C-99E6-0A7C6B806855}"/>
              </a:ext>
            </a:extLst>
          </p:cNvPr>
          <p:cNvSpPr>
            <a:spLocks noGrp="1"/>
          </p:cNvSpPr>
          <p:nvPr>
            <p:ph type="dt" idx="10"/>
          </p:nvPr>
        </p:nvSpPr>
        <p:spPr/>
        <p:txBody>
          <a:bodyPr/>
          <a:lstStyle/>
          <a:p>
            <a:pPr>
              <a:defRPr/>
            </a:pPr>
            <a:fld id="{C72341B1-814C-4312-9C03-FC6B4D1F91E4}" type="datetime1">
              <a:rPr lang="en-US" smtClean="0"/>
              <a:t>1/22/2020</a:t>
            </a:fld>
            <a:endParaRPr lang="en-US"/>
          </a:p>
        </p:txBody>
      </p:sp>
    </p:spTree>
    <p:extLst>
      <p:ext uri="{BB962C8B-B14F-4D97-AF65-F5344CB8AC3E}">
        <p14:creationId xmlns:p14="http://schemas.microsoft.com/office/powerpoint/2010/main" val="308749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a:defRPr/>
            </a:pPr>
            <a:fld id="{7C633373-1243-45BD-904F-D294779E3722}" type="datetime1">
              <a:rPr lang="en-US" smtClean="0"/>
              <a:t>1/22/2020</a:t>
            </a:fld>
            <a:endParaRPr lang="en-US"/>
          </a:p>
        </p:txBody>
      </p:sp>
    </p:spTree>
    <p:extLst>
      <p:ext uri="{BB962C8B-B14F-4D97-AF65-F5344CB8AC3E}">
        <p14:creationId xmlns:p14="http://schemas.microsoft.com/office/powerpoint/2010/main" val="204139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a:defRPr/>
            </a:pPr>
            <a:fld id="{7C633373-1243-45BD-904F-D294779E3722}" type="datetime1">
              <a:rPr lang="en-US" smtClean="0"/>
              <a:t>1/22/2020</a:t>
            </a:fld>
            <a:endParaRPr lang="en-US"/>
          </a:p>
        </p:txBody>
      </p:sp>
    </p:spTree>
    <p:extLst>
      <p:ext uri="{BB962C8B-B14F-4D97-AF65-F5344CB8AC3E}">
        <p14:creationId xmlns:p14="http://schemas.microsoft.com/office/powerpoint/2010/main" val="2531440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B27B619-682F-4CD8-A37D-71F49A48D0B5}"/>
              </a:ext>
            </a:extLst>
          </p:cNvPr>
          <p:cNvSpPr>
            <a:spLocks noGrp="1"/>
          </p:cNvSpPr>
          <p:nvPr>
            <p:ph type="dt" idx="10"/>
          </p:nvPr>
        </p:nvSpPr>
        <p:spPr/>
        <p:txBody>
          <a:bodyPr/>
          <a:lstStyle/>
          <a:p>
            <a:pPr>
              <a:defRPr/>
            </a:pPr>
            <a:fld id="{7C633373-1243-45BD-904F-D294779E3722}" type="datetime1">
              <a:rPr lang="en-US" smtClean="0"/>
              <a:t>1/22/2020</a:t>
            </a:fld>
            <a:endParaRPr lang="en-US"/>
          </a:p>
        </p:txBody>
      </p:sp>
    </p:spTree>
    <p:extLst>
      <p:ext uri="{BB962C8B-B14F-4D97-AF65-F5344CB8AC3E}">
        <p14:creationId xmlns:p14="http://schemas.microsoft.com/office/powerpoint/2010/main" val="1343733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a:extLst>
              <a:ext uri="{FF2B5EF4-FFF2-40B4-BE49-F238E27FC236}">
                <a16:creationId xmlns:a16="http://schemas.microsoft.com/office/drawing/2014/main" id="{D229E59F-0130-4788-B84D-A8F539C6B1A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66231232"/>
      </p:ext>
    </p:extLst>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827498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5334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565008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84465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35086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815238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5334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5334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1294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41239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2_Title/Content Sta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838200" y="1371600"/>
            <a:ext cx="7924800" cy="4953000"/>
          </a:xfrm>
          <a:no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38663790"/>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Liturg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1752600" y="1371600"/>
            <a:ext cx="7010400" cy="4953000"/>
          </a:xfrm>
          <a:no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16122110"/>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90800" y="1371600"/>
            <a:ext cx="5486400" cy="1600200"/>
          </a:xfrm>
        </p:spPr>
        <p:txBody>
          <a:bodyPr/>
          <a:lstStyle>
            <a:lvl1pPr algn="r">
              <a:defRPr sz="3600"/>
            </a:lvl1pPr>
          </a:lstStyle>
          <a:p>
            <a:r>
              <a:rPr lang="en-US" dirty="0"/>
              <a:t>Click to edit Master title style</a:t>
            </a:r>
          </a:p>
        </p:txBody>
      </p:sp>
      <p:sp>
        <p:nvSpPr>
          <p:cNvPr id="3" name="Subtitle 2"/>
          <p:cNvSpPr>
            <a:spLocks noGrp="1"/>
          </p:cNvSpPr>
          <p:nvPr>
            <p:ph type="subTitle" idx="1"/>
          </p:nvPr>
        </p:nvSpPr>
        <p:spPr>
          <a:xfrm>
            <a:off x="2590800" y="3048000"/>
            <a:ext cx="5486400" cy="1143000"/>
          </a:xfrm>
        </p:spPr>
        <p:txBody>
          <a:bodyPr/>
          <a:lstStyle>
            <a:lvl1pPr marL="0" indent="0" algn="r">
              <a:buNone/>
              <a:defRPr>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extLst>
      <p:ext uri="{BB962C8B-B14F-4D97-AF65-F5344CB8AC3E}">
        <p14:creationId xmlns:p14="http://schemas.microsoft.com/office/powerpoint/2010/main" val="3560188852"/>
      </p:ext>
    </p:extLst>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754894069"/>
      </p:ext>
    </p:extLst>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94614924"/>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80080"/>
                </a:solidFill>
                <a:latin typeface="+mj-lt"/>
              </a:defRPr>
            </a:lvl1pPr>
          </a:lstStyle>
          <a:p>
            <a:r>
              <a:rPr lang="en-US" dirty="0"/>
              <a:t>Click to edit Master title style</a:t>
            </a:r>
          </a:p>
        </p:txBody>
      </p:sp>
      <p:sp>
        <p:nvSpPr>
          <p:cNvPr id="3" name="Content Placeholder 2"/>
          <p:cNvSpPr>
            <a:spLocks noGrp="1"/>
          </p:cNvSpPr>
          <p:nvPr>
            <p:ph idx="1"/>
          </p:nvPr>
        </p:nvSpPr>
        <p:spPr>
          <a:xfrm>
            <a:off x="838200" y="1371600"/>
            <a:ext cx="7924800" cy="4953000"/>
          </a:xfrm>
          <a:noFill/>
          <a:effectLst>
            <a:softEdge rad="63500"/>
          </a:effectLst>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28279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49454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5334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5334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56741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gif"/><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theme" Target="../theme/theme2.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3"/>
          <p:cNvSpPr>
            <a:spLocks noGrp="1" noChangeArrowheads="1"/>
          </p:cNvSpPr>
          <p:nvPr>
            <p:ph type="body" idx="1"/>
          </p:nvPr>
        </p:nvSpPr>
        <p:spPr bwMode="auto">
          <a:xfrm>
            <a:off x="838200" y="1371600"/>
            <a:ext cx="6781800" cy="4038600"/>
          </a:xfrm>
          <a:prstGeom prst="rect">
            <a:avLst/>
          </a:prstGeom>
          <a:solidFill>
            <a:schemeClr val="bg1"/>
          </a:solidFill>
          <a:ln>
            <a:noFill/>
          </a:ln>
          <a:effectLst>
            <a:softEdge rad="190500"/>
          </a:effectLst>
          <a:extLs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6" name="Line 10"/>
          <p:cNvSpPr>
            <a:spLocks noChangeShapeType="1"/>
          </p:cNvSpPr>
          <p:nvPr userDrawn="1"/>
        </p:nvSpPr>
        <p:spPr bwMode="auto">
          <a:xfrm>
            <a:off x="1066800" y="1676400"/>
            <a:ext cx="114300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 name="Rectangle 2"/>
          <p:cNvSpPr>
            <a:spLocks noGrp="1" noChangeArrowheads="1"/>
          </p:cNvSpPr>
          <p:nvPr>
            <p:ph type="title"/>
          </p:nvPr>
        </p:nvSpPr>
        <p:spPr bwMode="auto">
          <a:xfrm>
            <a:off x="304800" y="228600"/>
            <a:ext cx="853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cxnSp>
        <p:nvCxnSpPr>
          <p:cNvPr id="5" name="Straight Connector 4"/>
          <p:cNvCxnSpPr/>
          <p:nvPr userDrawn="1"/>
        </p:nvCxnSpPr>
        <p:spPr bwMode="auto">
          <a:xfrm>
            <a:off x="304800" y="762000"/>
            <a:ext cx="8839200" cy="0"/>
          </a:xfrm>
          <a:prstGeom prst="line">
            <a:avLst/>
          </a:prstGeom>
          <a:ln>
            <a:solidFill>
              <a:schemeClr val="accent2">
                <a:lumMod val="60000"/>
                <a:lumOff val="40000"/>
              </a:schemeClr>
            </a:solidFill>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7" name="Picture 6" descr="A close up of a sign&#10;&#10;Description generated with very high confidence">
            <a:extLst>
              <a:ext uri="{FF2B5EF4-FFF2-40B4-BE49-F238E27FC236}">
                <a16:creationId xmlns:a16="http://schemas.microsoft.com/office/drawing/2014/main" id="{E5D7F76F-BED3-4036-A88C-E2BC49F22E7F}"/>
              </a:ext>
            </a:extLst>
          </p:cNvPr>
          <p:cNvPicPr>
            <a:picLocks noChangeAspect="1"/>
          </p:cNvPicPr>
          <p:nvPr userDrawn="1"/>
        </p:nvPicPr>
        <p:blipFill>
          <a:blip r:embed="rId9" cstate="email">
            <a:extLst>
              <a:ext uri="{28A0092B-C50C-407E-A947-70E740481C1C}">
                <a14:useLocalDpi xmlns:a14="http://schemas.microsoft.com/office/drawing/2010/main" val="0"/>
              </a:ext>
            </a:extLst>
          </a:blip>
          <a:stretch>
            <a:fillRect/>
          </a:stretch>
        </p:blipFill>
        <p:spPr>
          <a:xfrm>
            <a:off x="3200400" y="5518151"/>
            <a:ext cx="3024742" cy="1271582"/>
          </a:xfrm>
          <a:prstGeom prst="rect">
            <a:avLst/>
          </a:prstGeom>
        </p:spPr>
      </p:pic>
      <p:pic>
        <p:nvPicPr>
          <p:cNvPr id="8" name="Picture 7">
            <a:extLst>
              <a:ext uri="{FF2B5EF4-FFF2-40B4-BE49-F238E27FC236}">
                <a16:creationId xmlns:a16="http://schemas.microsoft.com/office/drawing/2014/main" id="{D1BF431A-F94B-49F3-8CBD-BF3FBDCD0651}"/>
              </a:ext>
            </a:extLst>
          </p:cNvPr>
          <p:cNvPicPr/>
          <p:nvPr userDrawn="1"/>
        </p:nvPicPr>
        <p:blipFill>
          <a:blip r:embed="rId10" cstate="email">
            <a:extLst>
              <a:ext uri="{28A0092B-C50C-407E-A947-70E740481C1C}">
                <a14:useLocalDpi xmlns:a14="http://schemas.microsoft.com/office/drawing/2010/main" val="0"/>
              </a:ext>
            </a:extLst>
          </a:blip>
          <a:stretch>
            <a:fillRect/>
          </a:stretch>
        </p:blipFill>
        <p:spPr>
          <a:xfrm>
            <a:off x="7391400" y="5603995"/>
            <a:ext cx="1600200" cy="1117013"/>
          </a:xfrm>
          <a:prstGeom prst="rect">
            <a:avLst/>
          </a:prstGeom>
        </p:spPr>
      </p:pic>
      <p:pic>
        <p:nvPicPr>
          <p:cNvPr id="10" name="Picture 9">
            <a:extLst>
              <a:ext uri="{FF2B5EF4-FFF2-40B4-BE49-F238E27FC236}">
                <a16:creationId xmlns:a16="http://schemas.microsoft.com/office/drawing/2014/main" id="{1CBC9D32-E56F-452A-8F41-511998DA0E4B}"/>
              </a:ext>
            </a:extLst>
          </p:cNvPr>
          <p:cNvPicPr/>
          <p:nvPr userDrawn="1"/>
        </p:nvPicPr>
        <p:blipFill>
          <a:blip r:embed="rId11" cstate="email">
            <a:extLst>
              <a:ext uri="{28A0092B-C50C-407E-A947-70E740481C1C}">
                <a14:useLocalDpi xmlns:a14="http://schemas.microsoft.com/office/drawing/2010/main" val="0"/>
              </a:ext>
            </a:extLst>
          </a:blip>
          <a:stretch>
            <a:fillRect/>
          </a:stretch>
        </p:blipFill>
        <p:spPr>
          <a:xfrm>
            <a:off x="0" y="5492578"/>
            <a:ext cx="1591104" cy="1339849"/>
          </a:xfrm>
          <a:prstGeom prst="rect">
            <a:avLst/>
          </a:prstGeom>
        </p:spPr>
      </p:pic>
    </p:spTree>
  </p:cSld>
  <p:clrMap bg1="lt1" tx1="dk1" bg2="lt2" tx2="dk2" accent1="accent1" accent2="accent2" accent3="accent3" accent4="accent4" accent5="accent5" accent6="accent6" hlink="hlink" folHlink="folHlink"/>
  <p:sldLayoutIdLst>
    <p:sldLayoutId id="2147483694" r:id="rId1"/>
    <p:sldLayoutId id="2147483702" r:id="rId2"/>
    <p:sldLayoutId id="2147483701" r:id="rId3"/>
    <p:sldLayoutId id="2147483695" r:id="rId4"/>
    <p:sldLayoutId id="2147483696" r:id="rId5"/>
    <p:sldLayoutId id="2147483697" r:id="rId6"/>
    <p:sldLayoutId id="2147483700" r:id="rId7"/>
  </p:sldLayoutIdLst>
  <p:transition>
    <p:wipe dir="d"/>
  </p:transition>
  <p:hf sldNum="0" hdr="0" ftr="0" dt="0"/>
  <p:txStyles>
    <p:titleStyle>
      <a:lvl1pPr algn="l" rtl="0" eaLnBrk="0" fontAlgn="base" hangingPunct="0">
        <a:spcBef>
          <a:spcPct val="0"/>
        </a:spcBef>
        <a:spcAft>
          <a:spcPct val="0"/>
        </a:spcAft>
        <a:defRPr sz="2400" b="1">
          <a:solidFill>
            <a:srgbClr val="380080"/>
          </a:solidFill>
          <a:latin typeface="+mj-lt"/>
          <a:ea typeface="+mj-ea"/>
          <a:cs typeface="ＭＳ Ｐゴシック" charset="0"/>
        </a:defRPr>
      </a:lvl1pPr>
      <a:lvl2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2pPr>
      <a:lvl3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3pPr>
      <a:lvl4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4pPr>
      <a:lvl5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5pPr>
      <a:lvl6pPr marL="457200" algn="l" rtl="0" fontAlgn="base">
        <a:spcBef>
          <a:spcPct val="0"/>
        </a:spcBef>
        <a:spcAft>
          <a:spcPct val="0"/>
        </a:spcAft>
        <a:defRPr sz="2400" b="1">
          <a:solidFill>
            <a:srgbClr val="FFFDCB"/>
          </a:solidFill>
          <a:latin typeface="Arial" charset="0"/>
          <a:ea typeface="ＭＳ Ｐゴシック" pitchFamily="80" charset="-128"/>
        </a:defRPr>
      </a:lvl6pPr>
      <a:lvl7pPr marL="914400" algn="l" rtl="0" fontAlgn="base">
        <a:spcBef>
          <a:spcPct val="0"/>
        </a:spcBef>
        <a:spcAft>
          <a:spcPct val="0"/>
        </a:spcAft>
        <a:defRPr sz="2400" b="1">
          <a:solidFill>
            <a:srgbClr val="FFFDCB"/>
          </a:solidFill>
          <a:latin typeface="Arial" charset="0"/>
          <a:ea typeface="ＭＳ Ｐゴシック" pitchFamily="80" charset="-128"/>
        </a:defRPr>
      </a:lvl7pPr>
      <a:lvl8pPr marL="1371600" algn="l" rtl="0" fontAlgn="base">
        <a:spcBef>
          <a:spcPct val="0"/>
        </a:spcBef>
        <a:spcAft>
          <a:spcPct val="0"/>
        </a:spcAft>
        <a:defRPr sz="2400" b="1">
          <a:solidFill>
            <a:srgbClr val="FFFDCB"/>
          </a:solidFill>
          <a:latin typeface="Arial" charset="0"/>
          <a:ea typeface="ＭＳ Ｐゴシック" pitchFamily="80" charset="-128"/>
        </a:defRPr>
      </a:lvl8pPr>
      <a:lvl9pPr marL="1828800" algn="l" rtl="0" fontAlgn="base">
        <a:spcBef>
          <a:spcPct val="0"/>
        </a:spcBef>
        <a:spcAft>
          <a:spcPct val="0"/>
        </a:spcAft>
        <a:defRPr sz="2400" b="1">
          <a:solidFill>
            <a:srgbClr val="FFFDCB"/>
          </a:solidFill>
          <a:latin typeface="Arial" charset="0"/>
          <a:ea typeface="ＭＳ Ｐゴシック" pitchFamily="80" charset="-128"/>
        </a:defRPr>
      </a:lvl9pPr>
    </p:titleStyle>
    <p:bodyStyle>
      <a:lvl1pPr marL="342900" indent="-342900" algn="l" rtl="0" eaLnBrk="0" fontAlgn="base" hangingPunct="0">
        <a:spcBef>
          <a:spcPct val="20000"/>
        </a:spcBef>
        <a:spcAft>
          <a:spcPct val="0"/>
        </a:spcAft>
        <a:defRPr sz="2800">
          <a:solidFill>
            <a:schemeClr val="tx1"/>
          </a:solidFill>
          <a:latin typeface="+mj-lt"/>
          <a:ea typeface="+mn-ea"/>
          <a:cs typeface="ＭＳ Ｐゴシック" charset="0"/>
        </a:defRPr>
      </a:lvl1pPr>
      <a:lvl2pPr marL="742950" indent="-285750" algn="l" rtl="0" eaLnBrk="0" fontAlgn="base" hangingPunct="0">
        <a:spcBef>
          <a:spcPct val="20000"/>
        </a:spcBef>
        <a:spcAft>
          <a:spcPct val="0"/>
        </a:spcAft>
        <a:defRPr sz="2800">
          <a:solidFill>
            <a:schemeClr val="tx1"/>
          </a:solidFill>
          <a:latin typeface="+mj-lt"/>
          <a:ea typeface="+mn-ea"/>
        </a:defRPr>
      </a:lvl2pPr>
      <a:lvl3pPr marL="1143000" indent="-228600" algn="l" rtl="0" eaLnBrk="0" fontAlgn="base" hangingPunct="0">
        <a:spcBef>
          <a:spcPct val="20000"/>
        </a:spcBef>
        <a:spcAft>
          <a:spcPct val="0"/>
        </a:spcAft>
        <a:defRPr sz="2800">
          <a:solidFill>
            <a:schemeClr val="tx1"/>
          </a:solidFill>
          <a:latin typeface="+mj-lt"/>
          <a:ea typeface="+mn-ea"/>
        </a:defRPr>
      </a:lvl3pPr>
      <a:lvl4pPr marL="1600200" indent="-228600" algn="l" rtl="0" eaLnBrk="0" fontAlgn="base" hangingPunct="0">
        <a:spcBef>
          <a:spcPct val="20000"/>
        </a:spcBef>
        <a:spcAft>
          <a:spcPct val="0"/>
        </a:spcAft>
        <a:defRPr sz="2800">
          <a:solidFill>
            <a:schemeClr val="tx1"/>
          </a:solidFill>
          <a:latin typeface="+mj-lt"/>
          <a:ea typeface="+mn-ea"/>
        </a:defRPr>
      </a:lvl4pPr>
      <a:lvl5pPr marL="2057400" indent="-228600" algn="l" rtl="0" eaLnBrk="0" fontAlgn="base" hangingPunct="0">
        <a:spcBef>
          <a:spcPct val="20000"/>
        </a:spcBef>
        <a:spcAft>
          <a:spcPct val="0"/>
        </a:spcAft>
        <a:defRPr sz="2800">
          <a:solidFill>
            <a:schemeClr val="tx1"/>
          </a:solidFill>
          <a:latin typeface="+mj-lt"/>
          <a:ea typeface="+mn-ea"/>
        </a:defRPr>
      </a:lvl5pPr>
      <a:lvl6pPr marL="2514600" indent="-228600" algn="l" rtl="0" fontAlgn="base">
        <a:spcBef>
          <a:spcPct val="20000"/>
        </a:spcBef>
        <a:spcAft>
          <a:spcPct val="0"/>
        </a:spcAft>
        <a:defRPr sz="2800">
          <a:solidFill>
            <a:schemeClr val="tx1"/>
          </a:solidFill>
          <a:latin typeface="+mn-lt"/>
          <a:ea typeface="+mn-ea"/>
        </a:defRPr>
      </a:lvl6pPr>
      <a:lvl7pPr marL="2971800" indent="-228600" algn="l" rtl="0" fontAlgn="base">
        <a:spcBef>
          <a:spcPct val="20000"/>
        </a:spcBef>
        <a:spcAft>
          <a:spcPct val="0"/>
        </a:spcAft>
        <a:defRPr sz="2800">
          <a:solidFill>
            <a:schemeClr val="tx1"/>
          </a:solidFill>
          <a:latin typeface="+mn-lt"/>
          <a:ea typeface="+mn-ea"/>
        </a:defRPr>
      </a:lvl7pPr>
      <a:lvl8pPr marL="3429000" indent="-228600" algn="l" rtl="0" fontAlgn="base">
        <a:spcBef>
          <a:spcPct val="20000"/>
        </a:spcBef>
        <a:spcAft>
          <a:spcPct val="0"/>
        </a:spcAft>
        <a:defRPr sz="2800">
          <a:solidFill>
            <a:schemeClr val="tx1"/>
          </a:solidFill>
          <a:latin typeface="+mn-lt"/>
          <a:ea typeface="+mn-ea"/>
        </a:defRPr>
      </a:lvl8pPr>
      <a:lvl9pPr marL="3886200" indent="-228600" algn="l" rtl="0" fontAlgn="base">
        <a:spcBef>
          <a:spcPct val="20000"/>
        </a:spcBef>
        <a:spcAft>
          <a:spcPct val="0"/>
        </a:spcAft>
        <a:defRPr sz="28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Line 10"/>
          <p:cNvSpPr>
            <a:spLocks noChangeShapeType="1"/>
          </p:cNvSpPr>
          <p:nvPr userDrawn="1"/>
        </p:nvSpPr>
        <p:spPr bwMode="auto">
          <a:xfrm>
            <a:off x="1066800" y="1676400"/>
            <a:ext cx="114300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 name="Rectangle 2"/>
          <p:cNvSpPr>
            <a:spLocks noGrp="1" noChangeArrowheads="1"/>
          </p:cNvSpPr>
          <p:nvPr>
            <p:ph type="title"/>
          </p:nvPr>
        </p:nvSpPr>
        <p:spPr bwMode="auto">
          <a:xfrm>
            <a:off x="304800" y="228600"/>
            <a:ext cx="853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1" name="Rectangle 3"/>
          <p:cNvSpPr>
            <a:spLocks noGrp="1" noChangeArrowheads="1"/>
          </p:cNvSpPr>
          <p:nvPr>
            <p:ph type="body" idx="1"/>
          </p:nvPr>
        </p:nvSpPr>
        <p:spPr bwMode="auto">
          <a:xfrm>
            <a:off x="838200" y="1371600"/>
            <a:ext cx="7924800" cy="4953000"/>
          </a:xfrm>
          <a:prstGeom prst="rect">
            <a:avLst/>
          </a:prstGeom>
          <a:solidFill>
            <a:schemeClr val="bg1">
              <a:alpha val="50000"/>
            </a:schemeClr>
          </a:solidFill>
          <a:ln>
            <a:noFill/>
          </a:ln>
          <a:effectLst>
            <a:softEdge rad="190500"/>
          </a:effectLst>
          <a:extLs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2" name="Straight Connector 11"/>
          <p:cNvCxnSpPr/>
          <p:nvPr userDrawn="1"/>
        </p:nvCxnSpPr>
        <p:spPr bwMode="auto">
          <a:xfrm>
            <a:off x="304800" y="762000"/>
            <a:ext cx="8839200" cy="0"/>
          </a:xfrm>
          <a:prstGeom prst="line">
            <a:avLst/>
          </a:prstGeom>
          <a:ln>
            <a:solidFill>
              <a:srgbClr val="ADCEEF"/>
            </a:solidFill>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542535539"/>
      </p:ext>
    </p:extLst>
  </p:cSld>
  <p:clrMap bg1="dk1" tx1="lt1" bg2="dk2" tx2="lt2" accent1="accent1" accent2="accent2" accent3="accent3" accent4="accent4" accent5="accent5" accent6="accent6" hlink="hlink" folHlink="folHlink"/>
  <p:sldLayoutIdLst>
    <p:sldLayoutId id="2147483704" r:id="rId1"/>
    <p:sldLayoutId id="2147483705" r:id="rId2"/>
    <p:sldLayoutId id="2147483706" r:id="rId3"/>
    <p:sldLayoutId id="2147483709" r:id="rId4"/>
    <p:sldLayoutId id="2147483710" r:id="rId5"/>
    <p:sldLayoutId id="2147483711" r:id="rId6"/>
    <p:sldLayoutId id="2147483712" r:id="rId7"/>
    <p:sldLayoutId id="2147483713" r:id="rId8"/>
    <p:sldLayoutId id="2147483714" r:id="rId9"/>
  </p:sldLayoutIdLst>
  <p:hf sldNum="0" hdr="0" ftr="0" dt="0"/>
  <p:txStyles>
    <p:titleStyle>
      <a:lvl1pPr algn="l" defTabSz="457200" rtl="0" eaLnBrk="1" latinLnBrk="0" hangingPunct="1">
        <a:spcBef>
          <a:spcPct val="0"/>
        </a:spcBef>
        <a:buNone/>
        <a:defRPr sz="2400" kern="1200">
          <a:solidFill>
            <a:schemeClr val="tx1"/>
          </a:solidFill>
          <a:latin typeface="Arial"/>
          <a:ea typeface="+mj-ea"/>
          <a:cs typeface="Arial"/>
        </a:defRPr>
      </a:lvl1pPr>
    </p:titleStyle>
    <p:bodyStyle>
      <a:lvl1pPr marL="0" indent="0" algn="l" defTabSz="457200" rtl="0" eaLnBrk="1" latinLnBrk="0" hangingPunct="1">
        <a:spcBef>
          <a:spcPct val="20000"/>
        </a:spcBef>
        <a:buFontTx/>
        <a:buNone/>
        <a:defRPr sz="2800" kern="1200">
          <a:solidFill>
            <a:schemeClr val="tx1"/>
          </a:solidFill>
          <a:latin typeface="Times New Roman"/>
          <a:ea typeface="+mn-ea"/>
          <a:cs typeface="Times New Roman"/>
        </a:defRPr>
      </a:lvl1pPr>
      <a:lvl2pPr marL="457200" indent="0" algn="l" defTabSz="457200" rtl="0" eaLnBrk="1" latinLnBrk="0" hangingPunct="1">
        <a:spcBef>
          <a:spcPct val="20000"/>
        </a:spcBef>
        <a:buFontTx/>
        <a:buNone/>
        <a:defRPr sz="2800" kern="1200">
          <a:solidFill>
            <a:schemeClr val="tx1"/>
          </a:solidFill>
          <a:latin typeface="Times New Roman"/>
          <a:ea typeface="+mn-ea"/>
          <a:cs typeface="Times New Roman"/>
        </a:defRPr>
      </a:lvl2pPr>
      <a:lvl3pPr marL="914400" indent="0" algn="l" defTabSz="457200" rtl="0" eaLnBrk="1" latinLnBrk="0" hangingPunct="1">
        <a:spcBef>
          <a:spcPct val="20000"/>
        </a:spcBef>
        <a:buFontTx/>
        <a:buNone/>
        <a:defRPr sz="2800" kern="1200">
          <a:solidFill>
            <a:schemeClr val="tx1"/>
          </a:solidFill>
          <a:latin typeface="Times New Roman"/>
          <a:ea typeface="+mn-ea"/>
          <a:cs typeface="Times New Roman"/>
        </a:defRPr>
      </a:lvl3pPr>
      <a:lvl4pPr marL="1371600" indent="0" algn="l" defTabSz="457200" rtl="0" eaLnBrk="1" latinLnBrk="0" hangingPunct="1">
        <a:spcBef>
          <a:spcPct val="20000"/>
        </a:spcBef>
        <a:buFontTx/>
        <a:buNone/>
        <a:defRPr sz="2800" kern="1200">
          <a:solidFill>
            <a:schemeClr val="tx1"/>
          </a:solidFill>
          <a:latin typeface="Times New Roman"/>
          <a:ea typeface="+mn-ea"/>
          <a:cs typeface="Times New Roman"/>
        </a:defRPr>
      </a:lvl4pPr>
      <a:lvl5pPr marL="1828800" indent="0" algn="l" defTabSz="457200" rtl="0" eaLnBrk="1" latinLnBrk="0" hangingPunct="1">
        <a:spcBef>
          <a:spcPct val="20000"/>
        </a:spcBef>
        <a:buFontTx/>
        <a:buNone/>
        <a:defRPr sz="2800" kern="1200">
          <a:solidFill>
            <a:schemeClr val="tx1"/>
          </a:solidFill>
          <a:latin typeface="Times New Roman"/>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lencary.or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hyperlink" Target="https://www.istockphoto.com/illustrations/jesus-christ"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6.gif"/></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sz="3600" dirty="0"/>
              <a:t>Welcome			 10:30am Service</a:t>
            </a:r>
            <a:endParaRPr lang="en-US" dirty="0"/>
          </a:p>
        </p:txBody>
      </p:sp>
      <p:sp>
        <p:nvSpPr>
          <p:cNvPr id="3" name="Content Placeholder 2"/>
          <p:cNvSpPr>
            <a:spLocks noGrp="1"/>
          </p:cNvSpPr>
          <p:nvPr>
            <p:ph idx="1"/>
          </p:nvPr>
        </p:nvSpPr>
        <p:spPr>
          <a:xfrm>
            <a:off x="723900" y="838200"/>
            <a:ext cx="7696200" cy="4114800"/>
          </a:xfrm>
        </p:spPr>
        <p:txBody>
          <a:bodyPr anchor="t"/>
          <a:lstStyle/>
          <a:p>
            <a:pPr marL="454025" indent="-454025" eaLnBrk="1" hangingPunct="1">
              <a:lnSpc>
                <a:spcPct val="90000"/>
              </a:lnSpc>
              <a:defRPr/>
            </a:pPr>
            <a:r>
              <a:rPr lang="en-US" b="1" dirty="0">
                <a:latin typeface="+mj-lt"/>
                <a:ea typeface="ＭＳ Ｐゴシック" charset="0"/>
              </a:rPr>
              <a:t>to </a:t>
            </a:r>
            <a:br>
              <a:rPr lang="en-US" b="1" dirty="0">
                <a:latin typeface="+mj-lt"/>
                <a:ea typeface="ＭＳ Ｐゴシック" charset="0"/>
              </a:rPr>
            </a:br>
            <a:r>
              <a:rPr lang="en-US" sz="4400" b="1" dirty="0">
                <a:solidFill>
                  <a:schemeClr val="accent6"/>
                </a:solidFill>
                <a:latin typeface="+mj-lt"/>
                <a:ea typeface="ＭＳ Ｐゴシック" charset="0"/>
              </a:rPr>
              <a:t>Elk River Lutheran Church</a:t>
            </a:r>
          </a:p>
          <a:p>
            <a:pPr marL="454025" indent="-454025" eaLnBrk="1" hangingPunct="1">
              <a:lnSpc>
                <a:spcPct val="90000"/>
              </a:lnSpc>
              <a:defRPr/>
            </a:pPr>
            <a:endParaRPr lang="en-US" sz="2000" dirty="0">
              <a:solidFill>
                <a:srgbClr val="4597A0"/>
              </a:solidFill>
              <a:latin typeface="+mj-lt"/>
              <a:ea typeface="ＭＳ Ｐゴシック" charset="0"/>
            </a:endParaRPr>
          </a:p>
          <a:p>
            <a:pPr marL="917575" indent="-466725" eaLnBrk="1" hangingPunct="1">
              <a:lnSpc>
                <a:spcPct val="90000"/>
              </a:lnSpc>
              <a:spcAft>
                <a:spcPts val="600"/>
              </a:spcAft>
              <a:buFont typeface="Arial"/>
              <a:buChar char="•"/>
              <a:defRPr/>
            </a:pPr>
            <a:r>
              <a:rPr lang="en-US" sz="2400" dirty="0">
                <a:latin typeface="+mj-lt"/>
                <a:ea typeface="ＭＳ Ｐゴシック" charset="0"/>
              </a:rPr>
              <a:t>All are invited to share in the Lord’s Supper.</a:t>
            </a:r>
          </a:p>
          <a:p>
            <a:pPr marL="917575" indent="-466725" eaLnBrk="1" hangingPunct="1">
              <a:lnSpc>
                <a:spcPct val="90000"/>
              </a:lnSpc>
              <a:spcAft>
                <a:spcPts val="600"/>
              </a:spcAft>
              <a:buFont typeface="Arial"/>
              <a:buChar char="•"/>
              <a:defRPr/>
            </a:pPr>
            <a:r>
              <a:rPr lang="en-US" sz="2400" dirty="0">
                <a:latin typeface="+mj-lt"/>
                <a:ea typeface="ＭＳ Ｐゴシック" charset="0"/>
              </a:rPr>
              <a:t>We encourage children to participate in worship and communion.	</a:t>
            </a:r>
          </a:p>
          <a:p>
            <a:pPr marL="917575" indent="-466725" eaLnBrk="1" hangingPunct="1">
              <a:lnSpc>
                <a:spcPct val="90000"/>
              </a:lnSpc>
              <a:spcAft>
                <a:spcPts val="600"/>
              </a:spcAft>
              <a:buFont typeface="Arial"/>
              <a:buChar char="•"/>
              <a:defRPr/>
            </a:pPr>
            <a:r>
              <a:rPr lang="en-US" sz="2400" dirty="0">
                <a:latin typeface="+mj-lt"/>
                <a:ea typeface="ＭＳ Ｐゴシック" charset="0"/>
              </a:rPr>
              <a:t>Nursery is available, should you desire it.</a:t>
            </a:r>
          </a:p>
          <a:p>
            <a:pPr marL="917575" indent="-466725" eaLnBrk="1" hangingPunct="1">
              <a:lnSpc>
                <a:spcPct val="90000"/>
              </a:lnSpc>
              <a:spcAft>
                <a:spcPts val="600"/>
              </a:spcAft>
              <a:buFont typeface="Arial"/>
              <a:buChar char="•"/>
              <a:defRPr/>
            </a:pPr>
            <a:r>
              <a:rPr lang="en-US" sz="2400" dirty="0">
                <a:latin typeface="+mj-lt"/>
                <a:ea typeface="ＭＳ Ｐゴシック" charset="0"/>
              </a:rPr>
              <a:t>Restrooms are located in fellowship area and lower level.</a:t>
            </a:r>
          </a:p>
        </p:txBody>
      </p:sp>
    </p:spTree>
    <p:extLst>
      <p:ext uri="{BB962C8B-B14F-4D97-AF65-F5344CB8AC3E}">
        <p14:creationId xmlns:p14="http://schemas.microsoft.com/office/powerpoint/2010/main" val="3474910551"/>
      </p:ext>
    </p:extLst>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dirty="0"/>
              <a:t>Confession and Forgiveness</a:t>
            </a:r>
          </a:p>
        </p:txBody>
      </p:sp>
      <p:sp>
        <p:nvSpPr>
          <p:cNvPr id="3" name="Content Placeholder 2"/>
          <p:cNvSpPr>
            <a:spLocks noGrp="1"/>
          </p:cNvSpPr>
          <p:nvPr>
            <p:ph idx="1"/>
          </p:nvPr>
        </p:nvSpPr>
        <p:spPr>
          <a:xfrm>
            <a:off x="955906" y="990600"/>
            <a:ext cx="7848600" cy="2653267"/>
          </a:xfrm>
        </p:spPr>
        <p:txBody>
          <a:bodyPr/>
          <a:lstStyle/>
          <a:p>
            <a:r>
              <a:rPr lang="en-US" dirty="0"/>
              <a:t>In the name of the Father,</a:t>
            </a:r>
          </a:p>
          <a:p>
            <a:r>
              <a:rPr lang="en-US" dirty="0"/>
              <a:t>and of the ☩ Son,</a:t>
            </a:r>
          </a:p>
          <a:p>
            <a:r>
              <a:rPr lang="en-US" dirty="0"/>
              <a:t>and of the Holy Spirit.</a:t>
            </a:r>
          </a:p>
          <a:p>
            <a:pPr marL="0" indent="0">
              <a:spcBef>
                <a:spcPts val="0"/>
              </a:spcBef>
            </a:pPr>
            <a:endParaRPr lang="en-US" b="1" dirty="0"/>
          </a:p>
          <a:p>
            <a:pPr marL="0" indent="0">
              <a:spcBef>
                <a:spcPts val="0"/>
              </a:spcBef>
            </a:pPr>
            <a:r>
              <a:rPr lang="en-US" b="1" dirty="0"/>
              <a:t>Amen</a:t>
            </a:r>
          </a:p>
        </p:txBody>
      </p:sp>
      <p:sp>
        <p:nvSpPr>
          <p:cNvPr id="6" name="Rectangle: Rounded Corners 3">
            <a:extLst>
              <a:ext uri="{FF2B5EF4-FFF2-40B4-BE49-F238E27FC236}">
                <a16:creationId xmlns:a16="http://schemas.microsoft.com/office/drawing/2014/main" id="{EE6A7714-5748-48E6-87CD-FE8494CCE3D8}"/>
              </a:ext>
            </a:extLst>
          </p:cNvPr>
          <p:cNvSpPr/>
          <p:nvPr/>
        </p:nvSpPr>
        <p:spPr bwMode="auto">
          <a:xfrm>
            <a:off x="452504" y="1016390"/>
            <a:ext cx="381000" cy="4572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pitchFamily="80" charset="-128"/>
              </a:rPr>
              <a:t>P</a:t>
            </a:r>
          </a:p>
        </p:txBody>
      </p:sp>
      <p:sp>
        <p:nvSpPr>
          <p:cNvPr id="8" name="AutoShape 4">
            <a:extLst>
              <a:ext uri="{FF2B5EF4-FFF2-40B4-BE49-F238E27FC236}">
                <a16:creationId xmlns:a16="http://schemas.microsoft.com/office/drawing/2014/main" id="{8EBCAFAD-6688-4854-92CF-BA915BF94C0A}"/>
              </a:ext>
            </a:extLst>
          </p:cNvPr>
          <p:cNvSpPr>
            <a:spLocks noChangeArrowheads="1"/>
          </p:cNvSpPr>
          <p:nvPr/>
        </p:nvSpPr>
        <p:spPr bwMode="auto">
          <a:xfrm>
            <a:off x="528704" y="29718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1475484971"/>
      </p:ext>
    </p:extLst>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dirty="0"/>
              <a:t>Confession and Forgiveness</a:t>
            </a:r>
          </a:p>
        </p:txBody>
      </p:sp>
      <p:sp>
        <p:nvSpPr>
          <p:cNvPr id="3" name="Content Placeholder 2"/>
          <p:cNvSpPr>
            <a:spLocks noGrp="1"/>
          </p:cNvSpPr>
          <p:nvPr>
            <p:ph idx="1"/>
          </p:nvPr>
        </p:nvSpPr>
        <p:spPr>
          <a:xfrm>
            <a:off x="990600" y="1066800"/>
            <a:ext cx="7848600" cy="2653267"/>
          </a:xfrm>
        </p:spPr>
        <p:txBody>
          <a:bodyPr/>
          <a:lstStyle/>
          <a:p>
            <a:pPr marL="0" indent="0"/>
            <a:r>
              <a:rPr lang="en-US" dirty="0"/>
              <a:t>Almighty God, to whom all hearts are open, all desires known, and from whom no secrets are hid: cleanse the thoughts of our hearts by the inspiration of your Holy Spirit, that we may perfectly love you and worthily magnify your holy name, through Jesus Christ our Lord.</a:t>
            </a:r>
          </a:p>
          <a:p>
            <a:pPr marL="0" indent="0"/>
            <a:endParaRPr lang="en-US" b="1" dirty="0"/>
          </a:p>
          <a:p>
            <a:pPr marL="0" indent="0"/>
            <a:r>
              <a:rPr lang="en-US" b="1" dirty="0"/>
              <a:t>Amen.</a:t>
            </a:r>
            <a:endParaRPr lang="en-US" dirty="0"/>
          </a:p>
          <a:p>
            <a:pPr marL="0" indent="0"/>
            <a:r>
              <a:rPr lang="en-US" b="1" dirty="0">
                <a:highlight>
                  <a:srgbClr val="FFFF00"/>
                </a:highlight>
              </a:rPr>
              <a:t>	</a:t>
            </a:r>
          </a:p>
        </p:txBody>
      </p:sp>
      <p:sp>
        <p:nvSpPr>
          <p:cNvPr id="6" name="Rectangle: Rounded Corners 3">
            <a:extLst>
              <a:ext uri="{FF2B5EF4-FFF2-40B4-BE49-F238E27FC236}">
                <a16:creationId xmlns:a16="http://schemas.microsoft.com/office/drawing/2014/main" id="{EE6A7714-5748-48E6-87CD-FE8494CCE3D8}"/>
              </a:ext>
            </a:extLst>
          </p:cNvPr>
          <p:cNvSpPr/>
          <p:nvPr/>
        </p:nvSpPr>
        <p:spPr bwMode="auto">
          <a:xfrm>
            <a:off x="507164" y="1104900"/>
            <a:ext cx="381000" cy="4572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pitchFamily="80" charset="-128"/>
              </a:rPr>
              <a:t>P</a:t>
            </a:r>
          </a:p>
        </p:txBody>
      </p:sp>
      <p:sp>
        <p:nvSpPr>
          <p:cNvPr id="5" name="AutoShape 4">
            <a:extLst>
              <a:ext uri="{FF2B5EF4-FFF2-40B4-BE49-F238E27FC236}">
                <a16:creationId xmlns:a16="http://schemas.microsoft.com/office/drawing/2014/main" id="{D975C496-AE44-4D9D-A06B-733991E198AE}"/>
              </a:ext>
            </a:extLst>
          </p:cNvPr>
          <p:cNvSpPr>
            <a:spLocks noChangeArrowheads="1"/>
          </p:cNvSpPr>
          <p:nvPr/>
        </p:nvSpPr>
        <p:spPr bwMode="auto">
          <a:xfrm>
            <a:off x="533750" y="43434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4246684140"/>
      </p:ext>
    </p:extLst>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dirty="0"/>
              <a:t>Confession and Forgiveness</a:t>
            </a:r>
          </a:p>
        </p:txBody>
      </p:sp>
      <p:sp>
        <p:nvSpPr>
          <p:cNvPr id="3" name="Content Placeholder 2"/>
          <p:cNvSpPr>
            <a:spLocks noGrp="1"/>
          </p:cNvSpPr>
          <p:nvPr>
            <p:ph idx="1"/>
          </p:nvPr>
        </p:nvSpPr>
        <p:spPr>
          <a:xfrm>
            <a:off x="990600" y="1066800"/>
            <a:ext cx="7848600" cy="2653267"/>
          </a:xfrm>
        </p:spPr>
        <p:txBody>
          <a:bodyPr/>
          <a:lstStyle/>
          <a:p>
            <a:pPr marL="0" indent="0"/>
            <a:r>
              <a:rPr lang="en-US" dirty="0"/>
              <a:t>Let us confess our sin in the presence of God and of one another.</a:t>
            </a:r>
          </a:p>
          <a:p>
            <a:pPr marL="0" indent="0"/>
            <a:endParaRPr lang="en-US" b="1" dirty="0"/>
          </a:p>
          <a:p>
            <a:pPr marL="0" indent="0"/>
            <a:r>
              <a:rPr lang="en-US" b="1" dirty="0">
                <a:highlight>
                  <a:srgbClr val="FFFF00"/>
                </a:highlight>
              </a:rPr>
              <a:t>	</a:t>
            </a:r>
          </a:p>
        </p:txBody>
      </p:sp>
      <p:sp>
        <p:nvSpPr>
          <p:cNvPr id="6" name="Rectangle: Rounded Corners 3">
            <a:extLst>
              <a:ext uri="{FF2B5EF4-FFF2-40B4-BE49-F238E27FC236}">
                <a16:creationId xmlns:a16="http://schemas.microsoft.com/office/drawing/2014/main" id="{EE6A7714-5748-48E6-87CD-FE8494CCE3D8}"/>
              </a:ext>
            </a:extLst>
          </p:cNvPr>
          <p:cNvSpPr/>
          <p:nvPr/>
        </p:nvSpPr>
        <p:spPr bwMode="auto">
          <a:xfrm>
            <a:off x="507164" y="1104900"/>
            <a:ext cx="381000" cy="4572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pitchFamily="80" charset="-128"/>
              </a:rPr>
              <a:t>P</a:t>
            </a:r>
          </a:p>
        </p:txBody>
      </p:sp>
    </p:spTree>
    <p:extLst>
      <p:ext uri="{BB962C8B-B14F-4D97-AF65-F5344CB8AC3E}">
        <p14:creationId xmlns:p14="http://schemas.microsoft.com/office/powerpoint/2010/main" val="1766672138"/>
      </p:ext>
    </p:extLst>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7" name="Rectangle 5"/>
          <p:cNvSpPr>
            <a:spLocks noGrp="1" noChangeArrowheads="1"/>
          </p:cNvSpPr>
          <p:nvPr>
            <p:ph type="title"/>
          </p:nvPr>
        </p:nvSpPr>
        <p:spPr/>
        <p:txBody>
          <a:bodyPr/>
          <a:lstStyle/>
          <a:p>
            <a:r>
              <a:rPr lang="en-US" dirty="0"/>
              <a:t>Confession and Forgiveness</a:t>
            </a:r>
          </a:p>
        </p:txBody>
      </p:sp>
      <p:sp>
        <p:nvSpPr>
          <p:cNvPr id="22529" name="Rectangle 2"/>
          <p:cNvSpPr>
            <a:spLocks noGrp="1" noChangeArrowheads="1"/>
          </p:cNvSpPr>
          <p:nvPr>
            <p:ph idx="1"/>
          </p:nvPr>
        </p:nvSpPr>
        <p:spPr>
          <a:xfrm>
            <a:off x="838200" y="952500"/>
            <a:ext cx="7924800" cy="4953000"/>
          </a:xfrm>
        </p:spPr>
        <p:txBody>
          <a:bodyPr/>
          <a:lstStyle/>
          <a:p>
            <a:pPr marL="0" indent="0"/>
            <a:r>
              <a:rPr lang="en-US" dirty="0"/>
              <a:t>Most merciful God,</a:t>
            </a:r>
          </a:p>
          <a:p>
            <a:pPr marL="0" indent="0"/>
            <a:br>
              <a:rPr lang="en-US" dirty="0"/>
            </a:br>
            <a:r>
              <a:rPr lang="en-US" b="1" dirty="0"/>
              <a:t>we confess that we are captive to sin and cannot free ourselves. We have sinned against you in thought, word, and deed, by what we have done and by what we have left undone. </a:t>
            </a:r>
            <a:br>
              <a:rPr lang="en-US" dirty="0"/>
            </a:br>
            <a:endParaRPr lang="en-US" dirty="0">
              <a:solidFill>
                <a:srgbClr val="000000"/>
              </a:solidFill>
            </a:endParaRPr>
          </a:p>
        </p:txBody>
      </p:sp>
      <p:sp>
        <p:nvSpPr>
          <p:cNvPr id="7" name="AutoShape 4"/>
          <p:cNvSpPr>
            <a:spLocks noChangeArrowheads="1"/>
          </p:cNvSpPr>
          <p:nvPr/>
        </p:nvSpPr>
        <p:spPr bwMode="auto">
          <a:xfrm>
            <a:off x="386024" y="1981200"/>
            <a:ext cx="304800" cy="369277"/>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
        <p:nvSpPr>
          <p:cNvPr id="5" name="AutoShape 3">
            <a:extLst>
              <a:ext uri="{FF2B5EF4-FFF2-40B4-BE49-F238E27FC236}">
                <a16:creationId xmlns:a16="http://schemas.microsoft.com/office/drawing/2014/main" id="{43065971-5A01-4677-89CF-155EB0C70EA5}"/>
              </a:ext>
            </a:extLst>
          </p:cNvPr>
          <p:cNvSpPr>
            <a:spLocks noChangeArrowheads="1"/>
          </p:cNvSpPr>
          <p:nvPr/>
        </p:nvSpPr>
        <p:spPr bwMode="auto">
          <a:xfrm>
            <a:off x="381000" y="990600"/>
            <a:ext cx="381000" cy="4572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Tree>
    <p:extLst>
      <p:ext uri="{BB962C8B-B14F-4D97-AF65-F5344CB8AC3E}">
        <p14:creationId xmlns:p14="http://schemas.microsoft.com/office/powerpoint/2010/main" val="3926119366"/>
      </p:ext>
    </p:extLst>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7" name="Rectangle 5"/>
          <p:cNvSpPr>
            <a:spLocks noGrp="1" noChangeArrowheads="1"/>
          </p:cNvSpPr>
          <p:nvPr>
            <p:ph type="title"/>
          </p:nvPr>
        </p:nvSpPr>
        <p:spPr/>
        <p:txBody>
          <a:bodyPr/>
          <a:lstStyle/>
          <a:p>
            <a:r>
              <a:rPr lang="en-US" dirty="0"/>
              <a:t>Confession and Forgiveness</a:t>
            </a:r>
          </a:p>
        </p:txBody>
      </p:sp>
      <p:sp>
        <p:nvSpPr>
          <p:cNvPr id="22529" name="Rectangle 2"/>
          <p:cNvSpPr>
            <a:spLocks noGrp="1" noChangeArrowheads="1"/>
          </p:cNvSpPr>
          <p:nvPr>
            <p:ph idx="1"/>
          </p:nvPr>
        </p:nvSpPr>
        <p:spPr>
          <a:xfrm>
            <a:off x="838200" y="952500"/>
            <a:ext cx="7924800" cy="4953000"/>
          </a:xfrm>
        </p:spPr>
        <p:txBody>
          <a:bodyPr/>
          <a:lstStyle/>
          <a:p>
            <a:pPr marL="0" indent="0"/>
            <a:r>
              <a:rPr lang="en-US" b="1" dirty="0"/>
              <a:t>We have not loved you with our whole heart; we have not loved our neighbors as ourselves. For the sake of your Son, Jesus Christ, have mercy on us. Forgive us, renew us, and lead us, so that we may delight in your will and walk in your ways, to the glory of your holy name.</a:t>
            </a:r>
            <a:endParaRPr lang="en-US" dirty="0"/>
          </a:p>
          <a:p>
            <a:pPr marL="0" indent="0"/>
            <a:r>
              <a:rPr lang="en-US" b="1" dirty="0"/>
              <a:t>Amen.</a:t>
            </a:r>
            <a:endParaRPr lang="en-US" dirty="0"/>
          </a:p>
          <a:p>
            <a:pPr marL="0" indent="0"/>
            <a:br>
              <a:rPr lang="en-US" dirty="0"/>
            </a:br>
            <a:endParaRPr lang="en-US" dirty="0">
              <a:solidFill>
                <a:srgbClr val="000000"/>
              </a:solidFill>
            </a:endParaRPr>
          </a:p>
        </p:txBody>
      </p:sp>
      <p:sp>
        <p:nvSpPr>
          <p:cNvPr id="7" name="AutoShape 4"/>
          <p:cNvSpPr>
            <a:spLocks noChangeArrowheads="1"/>
          </p:cNvSpPr>
          <p:nvPr/>
        </p:nvSpPr>
        <p:spPr bwMode="auto">
          <a:xfrm>
            <a:off x="381000" y="1066800"/>
            <a:ext cx="304800" cy="369277"/>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4070706314"/>
      </p:ext>
    </p:extLst>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7" name="Rectangle 5"/>
          <p:cNvSpPr>
            <a:spLocks noGrp="1" noChangeArrowheads="1"/>
          </p:cNvSpPr>
          <p:nvPr>
            <p:ph type="title"/>
          </p:nvPr>
        </p:nvSpPr>
        <p:spPr/>
        <p:txBody>
          <a:bodyPr/>
          <a:lstStyle/>
          <a:p>
            <a:r>
              <a:rPr lang="en-US" dirty="0"/>
              <a:t>Confession and Forgiveness</a:t>
            </a:r>
          </a:p>
        </p:txBody>
      </p:sp>
      <p:sp>
        <p:nvSpPr>
          <p:cNvPr id="22529" name="Rectangle 2"/>
          <p:cNvSpPr>
            <a:spLocks noGrp="1" noChangeArrowheads="1"/>
          </p:cNvSpPr>
          <p:nvPr>
            <p:ph idx="1"/>
          </p:nvPr>
        </p:nvSpPr>
        <p:spPr>
          <a:xfrm>
            <a:off x="838200" y="952500"/>
            <a:ext cx="7924800" cy="4953000"/>
          </a:xfrm>
        </p:spPr>
        <p:txBody>
          <a:bodyPr/>
          <a:lstStyle/>
          <a:p>
            <a:pPr marL="0" indent="0">
              <a:spcBef>
                <a:spcPts val="0"/>
              </a:spcBef>
            </a:pPr>
            <a:r>
              <a:rPr lang="en-US" dirty="0"/>
              <a:t>God, who is rich in mercy, loved us even when we were dead in sin, and made us alive together with Christ. By grace you have been saved. In the name of ☩ Jesus Christ, your sins are forgiven. Almighty God strengthen you with power through the Holy Spirit, that Christ may live in your hearts through faith.</a:t>
            </a:r>
            <a:br>
              <a:rPr lang="en-US" dirty="0"/>
            </a:br>
            <a:endParaRPr lang="en-US" dirty="0"/>
          </a:p>
          <a:p>
            <a:pPr marL="0" indent="0">
              <a:spcBef>
                <a:spcPts val="0"/>
              </a:spcBef>
            </a:pPr>
            <a:r>
              <a:rPr lang="en-US" b="1" dirty="0"/>
              <a:t>Amen.</a:t>
            </a:r>
          </a:p>
          <a:p>
            <a:pPr marL="0" indent="0">
              <a:spcBef>
                <a:spcPts val="0"/>
              </a:spcBef>
            </a:pPr>
            <a:endParaRPr lang="en-US" dirty="0"/>
          </a:p>
          <a:p>
            <a:pPr marL="0" indent="0">
              <a:spcBef>
                <a:spcPts val="0"/>
              </a:spcBef>
            </a:pPr>
            <a:br>
              <a:rPr lang="en-US" dirty="0"/>
            </a:br>
            <a:endParaRPr lang="en-US" b="1" dirty="0"/>
          </a:p>
        </p:txBody>
      </p:sp>
      <p:sp>
        <p:nvSpPr>
          <p:cNvPr id="5" name="AutoShape 3">
            <a:extLst>
              <a:ext uri="{FF2B5EF4-FFF2-40B4-BE49-F238E27FC236}">
                <a16:creationId xmlns:a16="http://schemas.microsoft.com/office/drawing/2014/main" id="{43065971-5A01-4677-89CF-155EB0C70EA5}"/>
              </a:ext>
            </a:extLst>
          </p:cNvPr>
          <p:cNvSpPr>
            <a:spLocks noChangeArrowheads="1"/>
          </p:cNvSpPr>
          <p:nvPr/>
        </p:nvSpPr>
        <p:spPr bwMode="auto">
          <a:xfrm>
            <a:off x="381000" y="990600"/>
            <a:ext cx="381000" cy="4572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6" name="AutoShape 4">
            <a:extLst>
              <a:ext uri="{FF2B5EF4-FFF2-40B4-BE49-F238E27FC236}">
                <a16:creationId xmlns:a16="http://schemas.microsoft.com/office/drawing/2014/main" id="{40DCEE75-409C-49F9-935A-57F4DD6FFAA9}"/>
              </a:ext>
            </a:extLst>
          </p:cNvPr>
          <p:cNvSpPr>
            <a:spLocks noChangeArrowheads="1"/>
          </p:cNvSpPr>
          <p:nvPr/>
        </p:nvSpPr>
        <p:spPr bwMode="auto">
          <a:xfrm>
            <a:off x="457200" y="4495800"/>
            <a:ext cx="304800" cy="369277"/>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3370703287"/>
      </p:ext>
    </p:extLst>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Song of Praise                               </a:t>
            </a:r>
            <a:r>
              <a:rPr lang="en-US" i="1" dirty="0"/>
              <a:t>“Thanks Be to Our God”</a:t>
            </a:r>
            <a:endParaRPr lang="en-US" sz="2000" i="1" dirty="0">
              <a:solidFill>
                <a:srgbClr val="29005B"/>
              </a:solidFill>
            </a:endParaRPr>
          </a:p>
        </p:txBody>
      </p:sp>
      <p:sp>
        <p:nvSpPr>
          <p:cNvPr id="6" name="Content Placeholder 5">
            <a:extLst>
              <a:ext uri="{FF2B5EF4-FFF2-40B4-BE49-F238E27FC236}">
                <a16:creationId xmlns:a16="http://schemas.microsoft.com/office/drawing/2014/main" id="{3D9359AF-C469-4948-BDF0-B0934CEB39F0}"/>
              </a:ext>
            </a:extLst>
          </p:cNvPr>
          <p:cNvSpPr>
            <a:spLocks noGrp="1"/>
          </p:cNvSpPr>
          <p:nvPr>
            <p:ph idx="1"/>
          </p:nvPr>
        </p:nvSpPr>
        <p:spPr>
          <a:xfrm>
            <a:off x="304800" y="952500"/>
            <a:ext cx="8458200" cy="4953000"/>
          </a:xfrm>
        </p:spPr>
        <p:txBody>
          <a:bodyPr/>
          <a:lstStyle/>
          <a:p>
            <a:pPr algn="ctr"/>
            <a:r>
              <a:rPr lang="en-US" b="1" dirty="0"/>
              <a:t>CHORUS </a:t>
            </a:r>
          </a:p>
          <a:p>
            <a:pPr algn="ctr"/>
            <a:r>
              <a:rPr lang="en-US" b="1" dirty="0"/>
              <a:t>Hallelujah.</a:t>
            </a:r>
          </a:p>
          <a:p>
            <a:pPr algn="ctr"/>
            <a:r>
              <a:rPr lang="en-US" b="1" dirty="0"/>
              <a:t>Everlasting songs will rise for all You've done.</a:t>
            </a:r>
          </a:p>
          <a:p>
            <a:pPr algn="ctr"/>
            <a:r>
              <a:rPr lang="en-US" b="1" dirty="0"/>
              <a:t>Hallelujah. Hallelujah.</a:t>
            </a:r>
          </a:p>
          <a:p>
            <a:pPr algn="ctr"/>
            <a:r>
              <a:rPr lang="en-US" b="1" dirty="0"/>
              <a:t>Thanks be to our God!</a:t>
            </a:r>
          </a:p>
        </p:txBody>
      </p:sp>
    </p:spTree>
    <p:extLst>
      <p:ext uri="{BB962C8B-B14F-4D97-AF65-F5344CB8AC3E}">
        <p14:creationId xmlns:p14="http://schemas.microsoft.com/office/powerpoint/2010/main" val="573805107"/>
      </p:ext>
    </p:extLst>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Song of Praise                               </a:t>
            </a:r>
            <a:r>
              <a:rPr lang="en-US" i="1" dirty="0"/>
              <a:t>“Thanks Be to Our God”</a:t>
            </a:r>
            <a:endParaRPr lang="en-US" sz="2000" i="1" dirty="0">
              <a:solidFill>
                <a:srgbClr val="29005B"/>
              </a:solidFill>
            </a:endParaRPr>
          </a:p>
        </p:txBody>
      </p:sp>
      <p:sp>
        <p:nvSpPr>
          <p:cNvPr id="6" name="Content Placeholder 5">
            <a:extLst>
              <a:ext uri="{FF2B5EF4-FFF2-40B4-BE49-F238E27FC236}">
                <a16:creationId xmlns:a16="http://schemas.microsoft.com/office/drawing/2014/main" id="{3D9359AF-C469-4948-BDF0-B0934CEB39F0}"/>
              </a:ext>
            </a:extLst>
          </p:cNvPr>
          <p:cNvSpPr>
            <a:spLocks noGrp="1"/>
          </p:cNvSpPr>
          <p:nvPr>
            <p:ph idx="1"/>
          </p:nvPr>
        </p:nvSpPr>
        <p:spPr>
          <a:xfrm>
            <a:off x="304800" y="952500"/>
            <a:ext cx="8458200" cy="4953000"/>
          </a:xfrm>
        </p:spPr>
        <p:txBody>
          <a:bodyPr/>
          <a:lstStyle/>
          <a:p>
            <a:pPr algn="ctr"/>
            <a:r>
              <a:rPr lang="en-US" b="1" dirty="0"/>
              <a:t>VERSE 1</a:t>
            </a:r>
          </a:p>
          <a:p>
            <a:pPr algn="ctr"/>
            <a:r>
              <a:rPr lang="en-US" b="1" dirty="0"/>
              <a:t>For the road that leads from darkness into light,</a:t>
            </a:r>
          </a:p>
          <a:p>
            <a:pPr algn="ctr"/>
            <a:r>
              <a:rPr lang="en-US" b="1" dirty="0"/>
              <a:t>For the hope that rescues us from endless night,</a:t>
            </a:r>
          </a:p>
          <a:p>
            <a:pPr algn="ctr"/>
            <a:r>
              <a:rPr lang="en-US" b="1" dirty="0"/>
              <a:t>For the grace that covers sin,</a:t>
            </a:r>
          </a:p>
          <a:p>
            <a:pPr algn="ctr"/>
            <a:r>
              <a:rPr lang="en-US" b="1" dirty="0"/>
              <a:t>At the door where life begins,</a:t>
            </a:r>
          </a:p>
          <a:p>
            <a:pPr algn="ctr"/>
            <a:r>
              <a:rPr lang="en-US" b="1" dirty="0"/>
              <a:t>For salvation reaching in to guide us through,</a:t>
            </a:r>
          </a:p>
          <a:p>
            <a:pPr algn="ctr"/>
            <a:r>
              <a:rPr lang="en-US" b="1" dirty="0"/>
              <a:t>Thanks be to our God.</a:t>
            </a:r>
          </a:p>
        </p:txBody>
      </p:sp>
    </p:spTree>
    <p:extLst>
      <p:ext uri="{BB962C8B-B14F-4D97-AF65-F5344CB8AC3E}">
        <p14:creationId xmlns:p14="http://schemas.microsoft.com/office/powerpoint/2010/main" val="470466071"/>
      </p:ext>
    </p:extLst>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Song of Praise                               </a:t>
            </a:r>
            <a:r>
              <a:rPr lang="en-US" i="1" dirty="0"/>
              <a:t>“Thanks Be to Our God”</a:t>
            </a:r>
            <a:endParaRPr lang="en-US" sz="2000" i="1" dirty="0">
              <a:solidFill>
                <a:srgbClr val="29005B"/>
              </a:solidFill>
            </a:endParaRPr>
          </a:p>
        </p:txBody>
      </p:sp>
      <p:sp>
        <p:nvSpPr>
          <p:cNvPr id="6" name="Content Placeholder 5">
            <a:extLst>
              <a:ext uri="{FF2B5EF4-FFF2-40B4-BE49-F238E27FC236}">
                <a16:creationId xmlns:a16="http://schemas.microsoft.com/office/drawing/2014/main" id="{3D9359AF-C469-4948-BDF0-B0934CEB39F0}"/>
              </a:ext>
            </a:extLst>
          </p:cNvPr>
          <p:cNvSpPr>
            <a:spLocks noGrp="1"/>
          </p:cNvSpPr>
          <p:nvPr>
            <p:ph idx="1"/>
          </p:nvPr>
        </p:nvSpPr>
        <p:spPr>
          <a:xfrm>
            <a:off x="304800" y="952500"/>
            <a:ext cx="8458200" cy="4953000"/>
          </a:xfrm>
        </p:spPr>
        <p:txBody>
          <a:bodyPr/>
          <a:lstStyle/>
          <a:p>
            <a:pPr algn="ctr"/>
            <a:r>
              <a:rPr lang="en-US" b="1" dirty="0"/>
              <a:t>CHORUS </a:t>
            </a:r>
          </a:p>
          <a:p>
            <a:pPr algn="ctr"/>
            <a:r>
              <a:rPr lang="en-US" b="1" dirty="0"/>
              <a:t>Hallelujah.</a:t>
            </a:r>
          </a:p>
          <a:p>
            <a:pPr algn="ctr"/>
            <a:r>
              <a:rPr lang="en-US" b="1" dirty="0"/>
              <a:t>Everlasting songs will rise for all You've done.</a:t>
            </a:r>
          </a:p>
          <a:p>
            <a:pPr algn="ctr"/>
            <a:r>
              <a:rPr lang="en-US" b="1" dirty="0"/>
              <a:t>Hallelujah. Hallelujah.</a:t>
            </a:r>
          </a:p>
          <a:p>
            <a:pPr algn="ctr"/>
            <a:r>
              <a:rPr lang="en-US" b="1" dirty="0"/>
              <a:t>Thanks be to our God!</a:t>
            </a:r>
          </a:p>
        </p:txBody>
      </p:sp>
    </p:spTree>
    <p:extLst>
      <p:ext uri="{BB962C8B-B14F-4D97-AF65-F5344CB8AC3E}">
        <p14:creationId xmlns:p14="http://schemas.microsoft.com/office/powerpoint/2010/main" val="2343264191"/>
      </p:ext>
    </p:extLst>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Song of Praise                               </a:t>
            </a:r>
            <a:r>
              <a:rPr lang="en-US" i="1" dirty="0"/>
              <a:t>“Thanks Be to Our God”</a:t>
            </a:r>
            <a:endParaRPr lang="en-US" sz="2000" i="1" dirty="0">
              <a:solidFill>
                <a:srgbClr val="29005B"/>
              </a:solidFill>
            </a:endParaRPr>
          </a:p>
        </p:txBody>
      </p:sp>
      <p:sp>
        <p:nvSpPr>
          <p:cNvPr id="6" name="Content Placeholder 5">
            <a:extLst>
              <a:ext uri="{FF2B5EF4-FFF2-40B4-BE49-F238E27FC236}">
                <a16:creationId xmlns:a16="http://schemas.microsoft.com/office/drawing/2014/main" id="{3D9359AF-C469-4948-BDF0-B0934CEB39F0}"/>
              </a:ext>
            </a:extLst>
          </p:cNvPr>
          <p:cNvSpPr>
            <a:spLocks noGrp="1"/>
          </p:cNvSpPr>
          <p:nvPr>
            <p:ph idx="1"/>
          </p:nvPr>
        </p:nvSpPr>
        <p:spPr>
          <a:xfrm>
            <a:off x="304800" y="952500"/>
            <a:ext cx="8458200" cy="4953000"/>
          </a:xfrm>
        </p:spPr>
        <p:txBody>
          <a:bodyPr/>
          <a:lstStyle/>
          <a:p>
            <a:pPr algn="ctr"/>
            <a:r>
              <a:rPr lang="en-US" b="1" dirty="0"/>
              <a:t>VERSE 2</a:t>
            </a:r>
          </a:p>
          <a:p>
            <a:pPr algn="ctr"/>
            <a:r>
              <a:rPr lang="en-US" b="1" dirty="0"/>
              <a:t>For the healing that no mortal can explain,</a:t>
            </a:r>
          </a:p>
          <a:p>
            <a:pPr algn="ctr"/>
            <a:r>
              <a:rPr lang="en-US" b="1" dirty="0"/>
              <a:t>For deliverance that breaks the sinner's chains,</a:t>
            </a:r>
          </a:p>
          <a:p>
            <a:pPr algn="ctr"/>
            <a:r>
              <a:rPr lang="en-US" b="1" dirty="0"/>
              <a:t>For the strength to carry on,</a:t>
            </a:r>
          </a:p>
          <a:p>
            <a:pPr algn="ctr"/>
            <a:r>
              <a:rPr lang="en-US" b="1" dirty="0"/>
              <a:t>And forgiveness great and strong,</a:t>
            </a:r>
          </a:p>
          <a:p>
            <a:pPr algn="ctr"/>
            <a:r>
              <a:rPr lang="en-US" b="1" dirty="0"/>
              <a:t>And the promise of Your mercies ever new,</a:t>
            </a:r>
          </a:p>
          <a:p>
            <a:pPr algn="ctr"/>
            <a:r>
              <a:rPr lang="en-US" b="1" dirty="0"/>
              <a:t>Thanks be to our God.</a:t>
            </a:r>
          </a:p>
        </p:txBody>
      </p:sp>
    </p:spTree>
    <p:extLst>
      <p:ext uri="{BB962C8B-B14F-4D97-AF65-F5344CB8AC3E}">
        <p14:creationId xmlns:p14="http://schemas.microsoft.com/office/powerpoint/2010/main" val="3209596343"/>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a:noFill/>
        </p:spPr>
        <p:txBody>
          <a:bodyPr/>
          <a:lstStyle/>
          <a:p>
            <a:pPr eaLnBrk="1" hangingPunct="1">
              <a:defRPr/>
            </a:pPr>
            <a:r>
              <a:rPr lang="en-US" dirty="0"/>
              <a:t>Community Announcements </a:t>
            </a:r>
          </a:p>
        </p:txBody>
      </p:sp>
      <p:sp>
        <p:nvSpPr>
          <p:cNvPr id="4" name="Content Placeholder 3"/>
          <p:cNvSpPr>
            <a:spLocks noGrp="1"/>
          </p:cNvSpPr>
          <p:nvPr>
            <p:ph idx="1"/>
          </p:nvPr>
        </p:nvSpPr>
        <p:spPr>
          <a:xfrm>
            <a:off x="571500" y="1143000"/>
            <a:ext cx="8001000" cy="4038600"/>
          </a:xfrm>
        </p:spPr>
        <p:txBody>
          <a:bodyPr/>
          <a:lstStyle/>
          <a:p>
            <a:pPr algn="ctr"/>
            <a:r>
              <a:rPr lang="en-US" b="1" dirty="0">
                <a:solidFill>
                  <a:srgbClr val="660066"/>
                </a:solidFill>
              </a:rPr>
              <a:t>Welcome guests! </a:t>
            </a:r>
            <a:br>
              <a:rPr lang="en-US" b="1" dirty="0">
                <a:solidFill>
                  <a:srgbClr val="660066"/>
                </a:solidFill>
              </a:rPr>
            </a:br>
            <a:r>
              <a:rPr lang="en-US" b="1" dirty="0">
                <a:solidFill>
                  <a:srgbClr val="660066"/>
                </a:solidFill>
              </a:rPr>
              <a:t>Thank you for worshipping with us.</a:t>
            </a:r>
            <a:br>
              <a:rPr lang="en-US" dirty="0">
                <a:solidFill>
                  <a:srgbClr val="660066"/>
                </a:solidFill>
              </a:rPr>
            </a:br>
            <a:br>
              <a:rPr lang="en-US" dirty="0">
                <a:solidFill>
                  <a:schemeClr val="folHlink"/>
                </a:solidFill>
              </a:rPr>
            </a:br>
            <a:r>
              <a:rPr lang="en-US" dirty="0">
                <a:solidFill>
                  <a:srgbClr val="0000FF"/>
                </a:solidFill>
              </a:rPr>
              <a:t>Please feel free to take home your worship bulletin for people and families to keep in your prayers.</a:t>
            </a:r>
            <a:br>
              <a:rPr lang="en-US" dirty="0">
                <a:solidFill>
                  <a:srgbClr val="3366FF"/>
                </a:solidFill>
              </a:rPr>
            </a:br>
            <a:br>
              <a:rPr lang="en-US" sz="3200" dirty="0">
                <a:solidFill>
                  <a:schemeClr val="folHlink"/>
                </a:solidFill>
              </a:rPr>
            </a:br>
            <a:r>
              <a:rPr lang="en-US" sz="3200" dirty="0"/>
              <a:t>Visit </a:t>
            </a:r>
            <a:r>
              <a:rPr lang="en-US" sz="3200" dirty="0">
                <a:solidFill>
                  <a:srgbClr val="0A5B8F"/>
                </a:solidFill>
                <a:hlinkClick r:id="rId3"/>
              </a:rPr>
              <a:t>www.elkriverlutheran.org</a:t>
            </a:r>
            <a:r>
              <a:rPr lang="en-US" sz="3200" dirty="0">
                <a:solidFill>
                  <a:schemeClr val="folHlink"/>
                </a:solidFill>
              </a:rPr>
              <a:t> </a:t>
            </a:r>
            <a:br>
              <a:rPr lang="en-US" sz="3200" dirty="0">
                <a:solidFill>
                  <a:schemeClr val="folHlink"/>
                </a:solidFill>
              </a:rPr>
            </a:br>
            <a:r>
              <a:rPr lang="en-US" sz="3200" dirty="0"/>
              <a:t>for the latest information.</a:t>
            </a:r>
            <a:endParaRPr lang="en-US" sz="2000" dirty="0"/>
          </a:p>
          <a:p>
            <a:endParaRPr lang="en-US" dirty="0"/>
          </a:p>
        </p:txBody>
      </p:sp>
    </p:spTree>
    <p:extLst>
      <p:ext uri="{BB962C8B-B14F-4D97-AF65-F5344CB8AC3E}">
        <p14:creationId xmlns:p14="http://schemas.microsoft.com/office/powerpoint/2010/main" val="1692960344"/>
      </p:ext>
    </p:extLst>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Song of Praise                               </a:t>
            </a:r>
            <a:r>
              <a:rPr lang="en-US" i="1" dirty="0"/>
              <a:t>“Thanks Be to Our God”</a:t>
            </a:r>
            <a:endParaRPr lang="en-US" sz="2000" i="1" dirty="0">
              <a:solidFill>
                <a:srgbClr val="29005B"/>
              </a:solidFill>
            </a:endParaRPr>
          </a:p>
        </p:txBody>
      </p:sp>
      <p:sp>
        <p:nvSpPr>
          <p:cNvPr id="6" name="Content Placeholder 5">
            <a:extLst>
              <a:ext uri="{FF2B5EF4-FFF2-40B4-BE49-F238E27FC236}">
                <a16:creationId xmlns:a16="http://schemas.microsoft.com/office/drawing/2014/main" id="{3D9359AF-C469-4948-BDF0-B0934CEB39F0}"/>
              </a:ext>
            </a:extLst>
          </p:cNvPr>
          <p:cNvSpPr>
            <a:spLocks noGrp="1"/>
          </p:cNvSpPr>
          <p:nvPr>
            <p:ph idx="1"/>
          </p:nvPr>
        </p:nvSpPr>
        <p:spPr>
          <a:xfrm>
            <a:off x="304800" y="952500"/>
            <a:ext cx="8458200" cy="4953000"/>
          </a:xfrm>
        </p:spPr>
        <p:txBody>
          <a:bodyPr/>
          <a:lstStyle/>
          <a:p>
            <a:pPr algn="ctr"/>
            <a:r>
              <a:rPr lang="en-US" b="1" dirty="0"/>
              <a:t>CHORUS </a:t>
            </a:r>
          </a:p>
          <a:p>
            <a:pPr algn="ctr"/>
            <a:r>
              <a:rPr lang="en-US" b="1" dirty="0"/>
              <a:t>Hallelujah.</a:t>
            </a:r>
          </a:p>
          <a:p>
            <a:pPr algn="ctr"/>
            <a:r>
              <a:rPr lang="en-US" b="1" dirty="0"/>
              <a:t>Everlasting songs will rise for all You've done.</a:t>
            </a:r>
          </a:p>
          <a:p>
            <a:pPr algn="ctr"/>
            <a:r>
              <a:rPr lang="en-US" b="1" dirty="0"/>
              <a:t>Hallelujah. Hallelujah.</a:t>
            </a:r>
          </a:p>
          <a:p>
            <a:pPr algn="ctr"/>
            <a:r>
              <a:rPr lang="en-US" b="1" dirty="0"/>
              <a:t>Thanks be to our God!</a:t>
            </a:r>
          </a:p>
        </p:txBody>
      </p:sp>
    </p:spTree>
    <p:extLst>
      <p:ext uri="{BB962C8B-B14F-4D97-AF65-F5344CB8AC3E}">
        <p14:creationId xmlns:p14="http://schemas.microsoft.com/office/powerpoint/2010/main" val="2255734282"/>
      </p:ext>
    </p:extLst>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B3F47-305B-4A09-A45E-305CDAD2D5DE}"/>
              </a:ext>
            </a:extLst>
          </p:cNvPr>
          <p:cNvSpPr>
            <a:spLocks noGrp="1"/>
          </p:cNvSpPr>
          <p:nvPr>
            <p:ph type="title"/>
          </p:nvPr>
        </p:nvSpPr>
        <p:spPr/>
        <p:txBody>
          <a:bodyPr/>
          <a:lstStyle/>
          <a:p>
            <a:r>
              <a:rPr lang="en-US" dirty="0"/>
              <a:t>Prayer of the Day </a:t>
            </a:r>
          </a:p>
        </p:txBody>
      </p:sp>
      <p:sp>
        <p:nvSpPr>
          <p:cNvPr id="3" name="Content Placeholder 2">
            <a:extLst>
              <a:ext uri="{FF2B5EF4-FFF2-40B4-BE49-F238E27FC236}">
                <a16:creationId xmlns:a16="http://schemas.microsoft.com/office/drawing/2014/main" id="{F2D6F462-E3F7-417B-9E28-31BFEEF9139F}"/>
              </a:ext>
            </a:extLst>
          </p:cNvPr>
          <p:cNvSpPr>
            <a:spLocks noGrp="1"/>
          </p:cNvSpPr>
          <p:nvPr>
            <p:ph idx="1"/>
          </p:nvPr>
        </p:nvSpPr>
        <p:spPr>
          <a:xfrm>
            <a:off x="838200" y="914400"/>
            <a:ext cx="8153400" cy="4953000"/>
          </a:xfrm>
        </p:spPr>
        <p:txBody>
          <a:bodyPr/>
          <a:lstStyle/>
          <a:p>
            <a:pPr marL="0" indent="0">
              <a:spcBef>
                <a:spcPts val="0"/>
              </a:spcBef>
            </a:pPr>
            <a:r>
              <a:rPr lang="en-US" dirty="0"/>
              <a:t>Let us pray</a:t>
            </a:r>
            <a:r>
              <a:rPr lang="en-US" b="1" dirty="0"/>
              <a:t>, </a:t>
            </a:r>
          </a:p>
          <a:p>
            <a:pPr marL="0" indent="0">
              <a:spcBef>
                <a:spcPts val="0"/>
              </a:spcBef>
            </a:pPr>
            <a:r>
              <a:rPr lang="en-US" b="1" dirty="0"/>
              <a:t>Holy God, as we ponder life’s big questions, lead us to true and wise answers, wherever we can find them: on the internet, in scripture, or through the wisdom of those around us, through Jesus Christ, our Savior and Lord, who lives and reigns with you and the Holy Spirit, one God, now and forever. Amen.</a:t>
            </a:r>
          </a:p>
        </p:txBody>
      </p:sp>
      <p:sp>
        <p:nvSpPr>
          <p:cNvPr id="4" name="Rectangle: Rounded Corners 3">
            <a:extLst>
              <a:ext uri="{FF2B5EF4-FFF2-40B4-BE49-F238E27FC236}">
                <a16:creationId xmlns:a16="http://schemas.microsoft.com/office/drawing/2014/main" id="{68DE05EC-DAF7-4978-A8F8-9352AA305683}"/>
              </a:ext>
            </a:extLst>
          </p:cNvPr>
          <p:cNvSpPr/>
          <p:nvPr/>
        </p:nvSpPr>
        <p:spPr bwMode="auto">
          <a:xfrm>
            <a:off x="304800" y="990600"/>
            <a:ext cx="457200" cy="4572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pitchFamily="80" charset="-128"/>
              </a:rPr>
              <a:t>P</a:t>
            </a:r>
          </a:p>
        </p:txBody>
      </p:sp>
      <p:sp>
        <p:nvSpPr>
          <p:cNvPr id="5" name="Rectangle: Rounded Corners 6">
            <a:extLst>
              <a:ext uri="{FF2B5EF4-FFF2-40B4-BE49-F238E27FC236}">
                <a16:creationId xmlns:a16="http://schemas.microsoft.com/office/drawing/2014/main" id="{2F1C76E7-EC0C-4048-9AE2-6BD91AE33C81}"/>
              </a:ext>
            </a:extLst>
          </p:cNvPr>
          <p:cNvSpPr/>
          <p:nvPr/>
        </p:nvSpPr>
        <p:spPr bwMode="auto">
          <a:xfrm>
            <a:off x="304800" y="1447800"/>
            <a:ext cx="457200" cy="457200"/>
          </a:xfrm>
          <a:prstGeom prst="roundRect">
            <a:avLst/>
          </a:prstGeom>
          <a:solidFill>
            <a:srgbClr val="1A6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1"/>
                </a:solidFill>
                <a:effectLst/>
                <a:latin typeface="Arial" charset="0"/>
                <a:ea typeface="ＭＳ Ｐゴシック" pitchFamily="80" charset="-128"/>
              </a:rPr>
              <a:t>C</a:t>
            </a:r>
          </a:p>
        </p:txBody>
      </p:sp>
    </p:spTree>
    <p:extLst>
      <p:ext uri="{BB962C8B-B14F-4D97-AF65-F5344CB8AC3E}">
        <p14:creationId xmlns:p14="http://schemas.microsoft.com/office/powerpoint/2010/main" val="1640345696"/>
      </p:ext>
    </p:extLst>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r>
              <a:rPr lang="en-US" dirty="0">
                <a:sym typeface="Monotype Sorts" charset="0"/>
              </a:rPr>
              <a:t>First Reading: 		                   </a:t>
            </a:r>
            <a:r>
              <a:rPr lang="en-US" dirty="0"/>
              <a:t>Deuteronomy 31: 6-8</a:t>
            </a:r>
          </a:p>
        </p:txBody>
      </p:sp>
      <p:sp>
        <p:nvSpPr>
          <p:cNvPr id="3" name="Content Placeholder 2">
            <a:extLst>
              <a:ext uri="{FF2B5EF4-FFF2-40B4-BE49-F238E27FC236}">
                <a16:creationId xmlns:a16="http://schemas.microsoft.com/office/drawing/2014/main" id="{58B1E9DC-9FFD-49C4-98CB-E650658840D1}"/>
              </a:ext>
            </a:extLst>
          </p:cNvPr>
          <p:cNvSpPr>
            <a:spLocks noGrp="1"/>
          </p:cNvSpPr>
          <p:nvPr>
            <p:ph idx="1"/>
          </p:nvPr>
        </p:nvSpPr>
        <p:spPr>
          <a:xfrm>
            <a:off x="381000" y="914400"/>
            <a:ext cx="8382000" cy="4686300"/>
          </a:xfrm>
        </p:spPr>
        <p:txBody>
          <a:bodyPr/>
          <a:lstStyle/>
          <a:p>
            <a:pPr marL="0" indent="0"/>
            <a:r>
              <a:rPr lang="en-US" baseline="30000" dirty="0"/>
              <a:t>6</a:t>
            </a:r>
            <a:r>
              <a:rPr lang="en-US" dirty="0"/>
              <a:t>Be strong and bold; have no fear or dread of them, because it is the LORD your God who goes with you; he will not fail you or forsake you."</a:t>
            </a:r>
          </a:p>
          <a:p>
            <a:pPr marL="0" indent="0"/>
            <a:br>
              <a:rPr lang="en-US" dirty="0"/>
            </a:br>
            <a:br>
              <a:rPr lang="en-US" dirty="0"/>
            </a:br>
            <a:endParaRPr lang="en-US" dirty="0"/>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Tree>
    <p:extLst>
      <p:ext uri="{BB962C8B-B14F-4D97-AF65-F5344CB8AC3E}">
        <p14:creationId xmlns:p14="http://schemas.microsoft.com/office/powerpoint/2010/main" val="658175"/>
      </p:ext>
    </p:extLst>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r>
              <a:rPr lang="en-US" dirty="0">
                <a:sym typeface="Monotype Sorts" charset="0"/>
              </a:rPr>
              <a:t>First Reading: 		                   </a:t>
            </a:r>
            <a:r>
              <a:rPr lang="en-US" dirty="0"/>
              <a:t>Deuteronomy 31: 6-8</a:t>
            </a:r>
          </a:p>
        </p:txBody>
      </p:sp>
      <p:sp>
        <p:nvSpPr>
          <p:cNvPr id="3" name="Content Placeholder 2">
            <a:extLst>
              <a:ext uri="{FF2B5EF4-FFF2-40B4-BE49-F238E27FC236}">
                <a16:creationId xmlns:a16="http://schemas.microsoft.com/office/drawing/2014/main" id="{58B1E9DC-9FFD-49C4-98CB-E650658840D1}"/>
              </a:ext>
            </a:extLst>
          </p:cNvPr>
          <p:cNvSpPr>
            <a:spLocks noGrp="1"/>
          </p:cNvSpPr>
          <p:nvPr>
            <p:ph idx="1"/>
          </p:nvPr>
        </p:nvSpPr>
        <p:spPr>
          <a:xfrm>
            <a:off x="381000" y="914400"/>
            <a:ext cx="8382000" cy="4686300"/>
          </a:xfrm>
        </p:spPr>
        <p:txBody>
          <a:bodyPr/>
          <a:lstStyle/>
          <a:p>
            <a:pPr marL="0" indent="0"/>
            <a:r>
              <a:rPr lang="en-US" baseline="30000" dirty="0"/>
              <a:t>7</a:t>
            </a:r>
            <a:r>
              <a:rPr lang="en-US" dirty="0"/>
              <a:t>Then Moses summoned Joshua and said to him in the sight of all Israel: "Be strong and bold, for you are the one who will go with this people into the land that the LORD has sworn to their ancestors to give them; and you will put them in possession of it. </a:t>
            </a:r>
            <a:r>
              <a:rPr lang="en-US" baseline="30000" dirty="0"/>
              <a:t>8</a:t>
            </a:r>
            <a:r>
              <a:rPr lang="en-US" dirty="0"/>
              <a:t>It is the LORD who goes before you. He will be with you; he will not fail you or forsake you. Do not fear or be dismayed.“</a:t>
            </a:r>
          </a:p>
          <a:p>
            <a:pPr marL="0" indent="0"/>
            <a:endParaRPr lang="en-US" dirty="0"/>
          </a:p>
          <a:p>
            <a:pPr marL="0" indent="0"/>
            <a:r>
              <a:rPr lang="en-US" i="1" dirty="0"/>
              <a:t>Here ends the reading.</a:t>
            </a:r>
            <a:endParaRPr lang="en-US" dirty="0"/>
          </a:p>
          <a:p>
            <a:pPr marL="0" indent="0"/>
            <a:br>
              <a:rPr lang="en-US" dirty="0"/>
            </a:br>
            <a:br>
              <a:rPr lang="en-US" dirty="0"/>
            </a:br>
            <a:endParaRPr lang="en-US" dirty="0"/>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Tree>
    <p:extLst>
      <p:ext uri="{BB962C8B-B14F-4D97-AF65-F5344CB8AC3E}">
        <p14:creationId xmlns:p14="http://schemas.microsoft.com/office/powerpoint/2010/main" val="3840554061"/>
      </p:ext>
    </p:extLst>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r>
              <a:rPr lang="en-US" dirty="0">
                <a:sym typeface="Monotype Sorts" charset="0"/>
              </a:rPr>
              <a:t>Gospel		                                      </a:t>
            </a:r>
            <a:r>
              <a:rPr lang="en-US" dirty="0"/>
              <a:t>Matthew 4:12-23</a:t>
            </a:r>
          </a:p>
        </p:txBody>
      </p:sp>
      <p:sp>
        <p:nvSpPr>
          <p:cNvPr id="3" name="Content Placeholder 2">
            <a:extLst>
              <a:ext uri="{FF2B5EF4-FFF2-40B4-BE49-F238E27FC236}">
                <a16:creationId xmlns:a16="http://schemas.microsoft.com/office/drawing/2014/main" id="{58B1E9DC-9FFD-49C4-98CB-E650658840D1}"/>
              </a:ext>
            </a:extLst>
          </p:cNvPr>
          <p:cNvSpPr>
            <a:spLocks noGrp="1"/>
          </p:cNvSpPr>
          <p:nvPr>
            <p:ph idx="1"/>
          </p:nvPr>
        </p:nvSpPr>
        <p:spPr>
          <a:xfrm>
            <a:off x="381000" y="1447800"/>
            <a:ext cx="8382000" cy="4457700"/>
          </a:xfrm>
        </p:spPr>
        <p:txBody>
          <a:bodyPr/>
          <a:lstStyle/>
          <a:p>
            <a:r>
              <a:rPr lang="en-US" baseline="30000" dirty="0"/>
              <a:t>12</a:t>
            </a:r>
            <a:r>
              <a:rPr lang="en-US" dirty="0"/>
              <a:t>Now when Jesus heard that John had been arrested, he withdrew to Galilee. </a:t>
            </a:r>
            <a:r>
              <a:rPr lang="en-US" baseline="30000" dirty="0"/>
              <a:t>13</a:t>
            </a:r>
            <a:r>
              <a:rPr lang="en-US" dirty="0"/>
              <a:t>He left Nazareth and made his home in Capernaum by the sea, in the territory of Zebulun and Naphtali, </a:t>
            </a:r>
            <a:r>
              <a:rPr lang="en-US" baseline="30000" dirty="0"/>
              <a:t>14</a:t>
            </a:r>
            <a:r>
              <a:rPr lang="en-US" dirty="0"/>
              <a:t>so that what had been spoken through the prophet Isaiah might be fulfilled:</a:t>
            </a:r>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4" name="TextBox 3">
            <a:extLst>
              <a:ext uri="{FF2B5EF4-FFF2-40B4-BE49-F238E27FC236}">
                <a16:creationId xmlns:a16="http://schemas.microsoft.com/office/drawing/2014/main" id="{92685F5D-133F-483D-8492-4CEA29739EBE}"/>
              </a:ext>
            </a:extLst>
          </p:cNvPr>
          <p:cNvSpPr txBox="1"/>
          <p:nvPr/>
        </p:nvSpPr>
        <p:spPr>
          <a:xfrm>
            <a:off x="381000" y="914400"/>
            <a:ext cx="6477000" cy="461665"/>
          </a:xfrm>
          <a:prstGeom prst="rect">
            <a:avLst/>
          </a:prstGeom>
          <a:noFill/>
        </p:spPr>
        <p:txBody>
          <a:bodyPr wrap="square" rtlCol="0">
            <a:spAutoFit/>
          </a:bodyPr>
          <a:lstStyle/>
          <a:p>
            <a:r>
              <a:rPr lang="en-US" i="1" dirty="0"/>
              <a:t>Please stand for the reading of the Gospel</a:t>
            </a:r>
          </a:p>
        </p:txBody>
      </p:sp>
    </p:spTree>
    <p:extLst>
      <p:ext uri="{BB962C8B-B14F-4D97-AF65-F5344CB8AC3E}">
        <p14:creationId xmlns:p14="http://schemas.microsoft.com/office/powerpoint/2010/main" val="3196284789"/>
      </p:ext>
    </p:extLst>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r>
              <a:rPr lang="en-US" dirty="0">
                <a:sym typeface="Monotype Sorts" charset="0"/>
              </a:rPr>
              <a:t>Gospel		                                      </a:t>
            </a:r>
            <a:r>
              <a:rPr lang="en-US" dirty="0"/>
              <a:t>Matthew 4:12-23</a:t>
            </a:r>
          </a:p>
        </p:txBody>
      </p:sp>
      <p:sp>
        <p:nvSpPr>
          <p:cNvPr id="3" name="Content Placeholder 2">
            <a:extLst>
              <a:ext uri="{FF2B5EF4-FFF2-40B4-BE49-F238E27FC236}">
                <a16:creationId xmlns:a16="http://schemas.microsoft.com/office/drawing/2014/main" id="{58B1E9DC-9FFD-49C4-98CB-E650658840D1}"/>
              </a:ext>
            </a:extLst>
          </p:cNvPr>
          <p:cNvSpPr>
            <a:spLocks noGrp="1"/>
          </p:cNvSpPr>
          <p:nvPr>
            <p:ph idx="1"/>
          </p:nvPr>
        </p:nvSpPr>
        <p:spPr>
          <a:xfrm>
            <a:off x="381000" y="990600"/>
            <a:ext cx="8382000" cy="4914900"/>
          </a:xfrm>
        </p:spPr>
        <p:txBody>
          <a:bodyPr/>
          <a:lstStyle/>
          <a:p>
            <a:pPr marL="0" indent="0"/>
            <a:r>
              <a:rPr lang="en-US" baseline="30000" dirty="0"/>
              <a:t>15</a:t>
            </a:r>
            <a:r>
              <a:rPr lang="en-US" dirty="0"/>
              <a:t>"Land of Zebulun, land of Naphtali,  on the road by the sea, across the Jordan, Galilee of the Gentiles —  </a:t>
            </a:r>
            <a:r>
              <a:rPr lang="en-US" baseline="30000" dirty="0"/>
              <a:t>16</a:t>
            </a:r>
            <a:r>
              <a:rPr lang="en-US" dirty="0"/>
              <a:t>the people who sat in darkness  have seen a great light,  and for those who sat in the region and shadow of death  light has dawned." </a:t>
            </a:r>
            <a:r>
              <a:rPr lang="en-US" baseline="30000" dirty="0"/>
              <a:t>17</a:t>
            </a:r>
            <a:r>
              <a:rPr lang="en-US" dirty="0"/>
              <a:t>From that time Jesus began to proclaim, "Repent, for the kingdom of heaven has come near."</a:t>
            </a:r>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Tree>
    <p:extLst>
      <p:ext uri="{BB962C8B-B14F-4D97-AF65-F5344CB8AC3E}">
        <p14:creationId xmlns:p14="http://schemas.microsoft.com/office/powerpoint/2010/main" val="1191196916"/>
      </p:ext>
    </p:extLst>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r>
              <a:rPr lang="en-US" dirty="0">
                <a:sym typeface="Monotype Sorts" charset="0"/>
              </a:rPr>
              <a:t>Gospel		                                      </a:t>
            </a:r>
            <a:r>
              <a:rPr lang="en-US" dirty="0"/>
              <a:t>Matthew 4:12-23</a:t>
            </a:r>
          </a:p>
        </p:txBody>
      </p:sp>
      <p:sp>
        <p:nvSpPr>
          <p:cNvPr id="3" name="Content Placeholder 2">
            <a:extLst>
              <a:ext uri="{FF2B5EF4-FFF2-40B4-BE49-F238E27FC236}">
                <a16:creationId xmlns:a16="http://schemas.microsoft.com/office/drawing/2014/main" id="{58B1E9DC-9FFD-49C4-98CB-E650658840D1}"/>
              </a:ext>
            </a:extLst>
          </p:cNvPr>
          <p:cNvSpPr>
            <a:spLocks noGrp="1"/>
          </p:cNvSpPr>
          <p:nvPr>
            <p:ph idx="1"/>
          </p:nvPr>
        </p:nvSpPr>
        <p:spPr>
          <a:xfrm>
            <a:off x="381000" y="990600"/>
            <a:ext cx="8382000" cy="4914900"/>
          </a:xfrm>
        </p:spPr>
        <p:txBody>
          <a:bodyPr/>
          <a:lstStyle/>
          <a:p>
            <a:pPr marL="0" indent="0"/>
            <a:r>
              <a:rPr lang="en-US" baseline="30000" dirty="0"/>
              <a:t>18</a:t>
            </a:r>
            <a:r>
              <a:rPr lang="en-US" dirty="0"/>
              <a:t>As he walked by the Sea of Galilee, he saw two brothers, Simon, who is called Peter, and Andrew his brother, casting a net into the sea — for they were fishermen. </a:t>
            </a:r>
            <a:r>
              <a:rPr lang="en-US" baseline="30000" dirty="0"/>
              <a:t>19</a:t>
            </a:r>
            <a:r>
              <a:rPr lang="en-US" dirty="0"/>
              <a:t>And he said to them, "Follow me, and I will make you fish for people." </a:t>
            </a:r>
            <a:r>
              <a:rPr lang="en-US" baseline="30000" dirty="0"/>
              <a:t>20</a:t>
            </a:r>
            <a:r>
              <a:rPr lang="en-US" dirty="0"/>
              <a:t>Immediately they left their nets and followed him. </a:t>
            </a:r>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Tree>
    <p:extLst>
      <p:ext uri="{BB962C8B-B14F-4D97-AF65-F5344CB8AC3E}">
        <p14:creationId xmlns:p14="http://schemas.microsoft.com/office/powerpoint/2010/main" val="1157387366"/>
      </p:ext>
    </p:extLst>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r>
              <a:rPr lang="en-US" dirty="0">
                <a:sym typeface="Monotype Sorts" charset="0"/>
              </a:rPr>
              <a:t>Gospel		                                      </a:t>
            </a:r>
            <a:r>
              <a:rPr lang="en-US" dirty="0"/>
              <a:t>Matthew 4:12-23</a:t>
            </a:r>
          </a:p>
        </p:txBody>
      </p:sp>
      <p:sp>
        <p:nvSpPr>
          <p:cNvPr id="3" name="Content Placeholder 2">
            <a:extLst>
              <a:ext uri="{FF2B5EF4-FFF2-40B4-BE49-F238E27FC236}">
                <a16:creationId xmlns:a16="http://schemas.microsoft.com/office/drawing/2014/main" id="{58B1E9DC-9FFD-49C4-98CB-E650658840D1}"/>
              </a:ext>
            </a:extLst>
          </p:cNvPr>
          <p:cNvSpPr>
            <a:spLocks noGrp="1"/>
          </p:cNvSpPr>
          <p:nvPr>
            <p:ph idx="1"/>
          </p:nvPr>
        </p:nvSpPr>
        <p:spPr>
          <a:xfrm>
            <a:off x="381000" y="990600"/>
            <a:ext cx="8382000" cy="4914900"/>
          </a:xfrm>
        </p:spPr>
        <p:txBody>
          <a:bodyPr/>
          <a:lstStyle/>
          <a:p>
            <a:pPr marL="0" indent="0"/>
            <a:r>
              <a:rPr lang="en-US" baseline="30000" dirty="0"/>
              <a:t>21</a:t>
            </a:r>
            <a:r>
              <a:rPr lang="en-US" dirty="0"/>
              <a:t>As he went from there, he saw two other brothers, James son of Zebedee and his brother John, in the boat with their father Zebedee, mending their nets, and he called them. </a:t>
            </a:r>
            <a:r>
              <a:rPr lang="en-US" baseline="30000" dirty="0"/>
              <a:t>22</a:t>
            </a:r>
            <a:r>
              <a:rPr lang="en-US" dirty="0"/>
              <a:t>Immediately they left the boat and their father, and followed him. </a:t>
            </a:r>
            <a:r>
              <a:rPr lang="en-US" baseline="30000" dirty="0"/>
              <a:t>23</a:t>
            </a:r>
            <a:r>
              <a:rPr lang="en-US" dirty="0"/>
              <a:t>Jesus went throughout Galilee, teaching in their synagogues and proclaiming the good news of the kingdom and curing every disease and every sickness among the people.</a:t>
            </a:r>
          </a:p>
          <a:p>
            <a:endParaRPr lang="en-US" dirty="0"/>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Tree>
    <p:extLst>
      <p:ext uri="{BB962C8B-B14F-4D97-AF65-F5344CB8AC3E}">
        <p14:creationId xmlns:p14="http://schemas.microsoft.com/office/powerpoint/2010/main" val="1213136025"/>
      </p:ext>
    </p:extLst>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r>
              <a:rPr lang="en-US" dirty="0">
                <a:sym typeface="Monotype Sorts" charset="0"/>
              </a:rPr>
              <a:t>Gospel</a:t>
            </a:r>
            <a:endParaRPr lang="en-US" dirty="0"/>
          </a:p>
        </p:txBody>
      </p:sp>
      <p:sp>
        <p:nvSpPr>
          <p:cNvPr id="3" name="Content Placeholder 2">
            <a:extLst>
              <a:ext uri="{FF2B5EF4-FFF2-40B4-BE49-F238E27FC236}">
                <a16:creationId xmlns:a16="http://schemas.microsoft.com/office/drawing/2014/main" id="{58B1E9DC-9FFD-49C4-98CB-E650658840D1}"/>
              </a:ext>
            </a:extLst>
          </p:cNvPr>
          <p:cNvSpPr>
            <a:spLocks noGrp="1"/>
          </p:cNvSpPr>
          <p:nvPr>
            <p:ph idx="1"/>
          </p:nvPr>
        </p:nvSpPr>
        <p:spPr>
          <a:xfrm>
            <a:off x="381000" y="952500"/>
            <a:ext cx="8382000" cy="4953000"/>
          </a:xfrm>
        </p:spPr>
        <p:txBody>
          <a:bodyPr/>
          <a:lstStyle/>
          <a:p>
            <a:pPr marL="0" indent="0"/>
            <a:endParaRPr lang="en-US" dirty="0"/>
          </a:p>
          <a:p>
            <a:r>
              <a:rPr lang="en-US" dirty="0"/>
              <a:t>	The Gospel of the Lord</a:t>
            </a:r>
          </a:p>
          <a:p>
            <a:endParaRPr lang="en-US" dirty="0"/>
          </a:p>
          <a:p>
            <a:r>
              <a:rPr lang="en-US" b="1" dirty="0"/>
              <a:t>	Praise to you, O Christ</a:t>
            </a:r>
            <a:endParaRPr lang="en-US" dirty="0"/>
          </a:p>
          <a:p>
            <a:endParaRPr lang="en-US" dirty="0"/>
          </a:p>
          <a:p>
            <a:pPr marL="0" indent="0"/>
            <a:endParaRPr lang="en-US" dirty="0"/>
          </a:p>
          <a:p>
            <a:br>
              <a:rPr lang="en-US" dirty="0"/>
            </a:br>
            <a:endParaRPr lang="en-US" dirty="0"/>
          </a:p>
        </p:txBody>
      </p:sp>
      <p:sp>
        <p:nvSpPr>
          <p:cNvPr id="2" name="Rectangle 1"/>
          <p:cNvSpPr/>
          <p:nvPr/>
        </p:nvSpPr>
        <p:spPr>
          <a:xfrm>
            <a:off x="457200" y="1730382"/>
            <a:ext cx="8382000" cy="461665"/>
          </a:xfrm>
          <a:prstGeom prst="rect">
            <a:avLst/>
          </a:prstGeom>
        </p:spPr>
        <p:txBody>
          <a:bodyPr wrap="square">
            <a:spAutoFit/>
          </a:bodyPr>
          <a:lstStyle/>
          <a:p>
            <a:endParaRPr lang="en-US" b="1" dirty="0"/>
          </a:p>
        </p:txBody>
      </p:sp>
      <p:sp>
        <p:nvSpPr>
          <p:cNvPr id="6" name="AutoShape 3">
            <a:extLst>
              <a:ext uri="{FF2B5EF4-FFF2-40B4-BE49-F238E27FC236}">
                <a16:creationId xmlns:a16="http://schemas.microsoft.com/office/drawing/2014/main" id="{20DBF81A-711D-4BFB-ACC9-7A195B89ECFC}"/>
              </a:ext>
            </a:extLst>
          </p:cNvPr>
          <p:cNvSpPr>
            <a:spLocks noChangeArrowheads="1"/>
          </p:cNvSpPr>
          <p:nvPr/>
        </p:nvSpPr>
        <p:spPr bwMode="auto">
          <a:xfrm>
            <a:off x="381000" y="1488496"/>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dirty="0">
                <a:solidFill>
                  <a:srgbClr val="014209"/>
                </a:solidFill>
                <a:latin typeface="Georgia" charset="0"/>
              </a:rPr>
              <a:t>P</a:t>
            </a:r>
            <a:endParaRPr lang="en-US" sz="2400" dirty="0">
              <a:solidFill>
                <a:srgbClr val="014209"/>
              </a:solidFill>
              <a:latin typeface="Georgia" charset="0"/>
            </a:endParaRPr>
          </a:p>
        </p:txBody>
      </p:sp>
      <p:sp>
        <p:nvSpPr>
          <p:cNvPr id="7" name="AutoShape 4">
            <a:extLst>
              <a:ext uri="{FF2B5EF4-FFF2-40B4-BE49-F238E27FC236}">
                <a16:creationId xmlns:a16="http://schemas.microsoft.com/office/drawing/2014/main" id="{57398A88-6E0C-4754-A20C-0E3741925C1A}"/>
              </a:ext>
            </a:extLst>
          </p:cNvPr>
          <p:cNvSpPr>
            <a:spLocks noChangeArrowheads="1"/>
          </p:cNvSpPr>
          <p:nvPr/>
        </p:nvSpPr>
        <p:spPr bwMode="auto">
          <a:xfrm>
            <a:off x="381000" y="2514600"/>
            <a:ext cx="304800" cy="44369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1999763992"/>
      </p:ext>
    </p:extLst>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228600"/>
            <a:ext cx="8534400" cy="381000"/>
          </a:xfrm>
        </p:spPr>
        <p:txBody>
          <a:bodyPr/>
          <a:lstStyle/>
          <a:p>
            <a:pPr eaLnBrk="1" hangingPunct="1">
              <a:defRPr/>
            </a:pPr>
            <a:r>
              <a:rPr lang="en-US" dirty="0"/>
              <a:t>Children’s Message</a:t>
            </a:r>
          </a:p>
        </p:txBody>
      </p:sp>
      <p:sp>
        <p:nvSpPr>
          <p:cNvPr id="81922" name="Rectangle 7"/>
          <p:cNvSpPr>
            <a:spLocks noGrp="1" noChangeArrowheads="1"/>
          </p:cNvSpPr>
          <p:nvPr>
            <p:ph type="body" idx="1"/>
          </p:nvPr>
        </p:nvSpPr>
        <p:spPr>
          <a:xfrm>
            <a:off x="533400" y="914400"/>
            <a:ext cx="8382000" cy="1295400"/>
          </a:xfrm>
        </p:spPr>
        <p:txBody>
          <a:bodyPr/>
          <a:lstStyle/>
          <a:p>
            <a:pPr algn="ctr" eaLnBrk="1" hangingPunct="1">
              <a:lnSpc>
                <a:spcPct val="90000"/>
              </a:lnSpc>
            </a:pPr>
            <a:endParaRPr lang="en-US" sz="2400" dirty="0">
              <a:solidFill>
                <a:srgbClr val="4D2B77"/>
              </a:solidFill>
              <a:latin typeface="Comic Sans MS" charset="0"/>
              <a:ea typeface="Osaka" charset="0"/>
            </a:endParaRPr>
          </a:p>
          <a:p>
            <a:pPr algn="ctr" eaLnBrk="1" hangingPunct="1">
              <a:lnSpc>
                <a:spcPct val="90000"/>
              </a:lnSpc>
            </a:pPr>
            <a:r>
              <a:rPr lang="en-US" sz="2400" dirty="0">
                <a:solidFill>
                  <a:srgbClr val="4D2B77"/>
                </a:solidFill>
                <a:latin typeface="Comic Sans MS" charset="0"/>
                <a:ea typeface="Osaka" charset="0"/>
              </a:rPr>
              <a:t>Children are invited to come to the front.</a:t>
            </a:r>
          </a:p>
          <a:p>
            <a:pPr eaLnBrk="1" hangingPunct="1">
              <a:lnSpc>
                <a:spcPct val="90000"/>
              </a:lnSpc>
            </a:pPr>
            <a:endParaRPr lang="en-US" sz="2400" dirty="0">
              <a:solidFill>
                <a:srgbClr val="4D2B77"/>
              </a:solidFill>
              <a:latin typeface="Comic Sans MS" charset="0"/>
              <a:ea typeface="Osaka" charset="0"/>
            </a:endParaRPr>
          </a:p>
        </p:txBody>
      </p:sp>
      <p:pic>
        <p:nvPicPr>
          <p:cNvPr id="5" name="Picture 4"/>
          <p:cNvPicPr>
            <a:picLocks noChangeAspect="1"/>
          </p:cNvPicPr>
          <p:nvPr/>
        </p:nvPicPr>
        <p:blipFill>
          <a:blip r:embed="rId3" cstate="email">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a:stretch/>
        </p:blipFill>
        <p:spPr>
          <a:xfrm>
            <a:off x="2516695" y="1969783"/>
            <a:ext cx="4089140" cy="3147034"/>
          </a:xfrm>
          <a:prstGeom prst="rect">
            <a:avLst/>
          </a:prstGeom>
        </p:spPr>
      </p:pic>
    </p:spTree>
    <p:extLst>
      <p:ext uri="{BB962C8B-B14F-4D97-AF65-F5344CB8AC3E}">
        <p14:creationId xmlns:p14="http://schemas.microsoft.com/office/powerpoint/2010/main" val="3182616495"/>
      </p:ext>
    </p:extLst>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4"/>
          <p:cNvSpPr>
            <a:spLocks noGrp="1" noChangeArrowheads="1"/>
          </p:cNvSpPr>
          <p:nvPr>
            <p:ph idx="1"/>
          </p:nvPr>
        </p:nvSpPr>
        <p:spPr/>
        <p:txBody>
          <a:bodyPr/>
          <a:lstStyle/>
          <a:p>
            <a:r>
              <a:rPr lang="en-US" dirty="0"/>
              <a:t>The peace of Christ be with you always.</a:t>
            </a:r>
          </a:p>
          <a:p>
            <a:endParaRPr lang="en-US" dirty="0"/>
          </a:p>
          <a:p>
            <a:r>
              <a:rPr lang="en-US" b="1" dirty="0"/>
              <a:t>And also with you.</a:t>
            </a:r>
          </a:p>
        </p:txBody>
      </p:sp>
      <p:sp>
        <p:nvSpPr>
          <p:cNvPr id="10" name="AutoShape 3"/>
          <p:cNvSpPr>
            <a:spLocks noChangeArrowheads="1"/>
          </p:cNvSpPr>
          <p:nvPr/>
        </p:nvSpPr>
        <p:spPr bwMode="auto">
          <a:xfrm>
            <a:off x="914400" y="14478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a:solidFill>
                  <a:srgbClr val="014209"/>
                </a:solidFill>
                <a:latin typeface="Georgia" charset="0"/>
              </a:rPr>
              <a:t>P</a:t>
            </a:r>
          </a:p>
        </p:txBody>
      </p:sp>
      <p:sp>
        <p:nvSpPr>
          <p:cNvPr id="11" name="AutoShape 4"/>
          <p:cNvSpPr>
            <a:spLocks noChangeArrowheads="1"/>
          </p:cNvSpPr>
          <p:nvPr/>
        </p:nvSpPr>
        <p:spPr bwMode="auto">
          <a:xfrm>
            <a:off x="914400" y="24765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
        <p:nvSpPr>
          <p:cNvPr id="46082" name="Rectangle 3"/>
          <p:cNvSpPr>
            <a:spLocks noGrp="1" noChangeArrowheads="1"/>
          </p:cNvSpPr>
          <p:nvPr>
            <p:ph type="title"/>
          </p:nvPr>
        </p:nvSpPr>
        <p:spPr/>
        <p:txBody>
          <a:bodyPr/>
          <a:lstStyle/>
          <a:p>
            <a:r>
              <a:rPr lang="en-US" dirty="0"/>
              <a:t>Sharing of the Peace</a:t>
            </a:r>
          </a:p>
        </p:txBody>
      </p:sp>
    </p:spTree>
    <p:extLst>
      <p:ext uri="{BB962C8B-B14F-4D97-AF65-F5344CB8AC3E}">
        <p14:creationId xmlns:p14="http://schemas.microsoft.com/office/powerpoint/2010/main" val="1036065499"/>
      </p:ext>
    </p:extLst>
  </p:cSld>
  <p:clrMapOvr>
    <a:masterClrMapping/>
  </p:clrMapOvr>
  <p:transition>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6200" y="228600"/>
            <a:ext cx="9067800" cy="381000"/>
          </a:xfrm>
        </p:spPr>
        <p:txBody>
          <a:bodyPr/>
          <a:lstStyle/>
          <a:p>
            <a:pPr eaLnBrk="1" hangingPunct="1">
              <a:defRPr/>
            </a:pPr>
            <a:r>
              <a:rPr lang="en-US" dirty="0"/>
              <a:t>Sermon		                                 </a:t>
            </a:r>
            <a:r>
              <a:rPr lang="en-US" i="1" dirty="0"/>
              <a:t>Pastor Nathan Mugaas</a:t>
            </a:r>
          </a:p>
        </p:txBody>
      </p:sp>
      <p:pic>
        <p:nvPicPr>
          <p:cNvPr id="4" name="Picture 3" descr="A screenshot of a cell phone screen with text&#10;&#10;Description automatically generated">
            <a:extLst>
              <a:ext uri="{FF2B5EF4-FFF2-40B4-BE49-F238E27FC236}">
                <a16:creationId xmlns:a16="http://schemas.microsoft.com/office/drawing/2014/main" id="{339BFE43-8650-4726-BD7E-0B58C5130EEE}"/>
              </a:ext>
            </a:extLst>
          </p:cNvPr>
          <p:cNvPicPr>
            <a:picLocks noChangeAspect="1"/>
          </p:cNvPicPr>
          <p:nvPr/>
        </p:nvPicPr>
        <p:blipFill rotWithShape="1">
          <a:blip r:embed="rId3" cstate="email">
            <a:extLst>
              <a:ext uri="{28A0092B-C50C-407E-A947-70E740481C1C}">
                <a14:useLocalDpi xmlns:a14="http://schemas.microsoft.com/office/drawing/2010/main" val="0"/>
              </a:ext>
            </a:extLst>
          </a:blip>
          <a:srcRect b="86667"/>
          <a:stretch/>
        </p:blipFill>
        <p:spPr>
          <a:xfrm>
            <a:off x="557768" y="838200"/>
            <a:ext cx="8180863" cy="914400"/>
          </a:xfrm>
          <a:prstGeom prst="rect">
            <a:avLst/>
          </a:prstGeom>
        </p:spPr>
      </p:pic>
      <p:pic>
        <p:nvPicPr>
          <p:cNvPr id="7" name="Content Placeholder 6">
            <a:extLst>
              <a:ext uri="{FF2B5EF4-FFF2-40B4-BE49-F238E27FC236}">
                <a16:creationId xmlns:a16="http://schemas.microsoft.com/office/drawing/2014/main" id="{27E1104C-C8CD-438C-9D7B-162037F8B9DF}"/>
              </a:ext>
            </a:extLst>
          </p:cNvPr>
          <p:cNvPicPr>
            <a:picLocks noGrp="1" noChangeAspect="1"/>
          </p:cNvPicPr>
          <p:nvPr>
            <p:ph idx="1"/>
          </p:nvPr>
        </p:nvPicPr>
        <p:blipFill>
          <a:blip r:embed="rId4" cstate="email">
            <a:extLst>
              <a:ext uri="{28A0092B-C50C-407E-A947-70E740481C1C}">
                <a14:useLocalDpi xmlns:a14="http://schemas.microsoft.com/office/drawing/2010/main" val="0"/>
              </a:ext>
            </a:extLst>
          </a:blip>
          <a:srcRect/>
          <a:stretch/>
        </p:blipFill>
        <p:spPr>
          <a:xfrm>
            <a:off x="261212" y="1998132"/>
            <a:ext cx="8621575" cy="3284828"/>
          </a:xfrm>
          <a:effectLst/>
        </p:spPr>
      </p:pic>
    </p:spTree>
    <p:extLst>
      <p:ext uri="{BB962C8B-B14F-4D97-AF65-F5344CB8AC3E}">
        <p14:creationId xmlns:p14="http://schemas.microsoft.com/office/powerpoint/2010/main" val="2316543092"/>
      </p:ext>
    </p:extLst>
  </p:cSld>
  <p:clrMapOvr>
    <a:masterClrMapping/>
  </p:clrMapOvr>
  <p:transition>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D885D67-1112-46B5-970C-18ECB57205AE}"/>
              </a:ext>
            </a:extLst>
          </p:cNvPr>
          <p:cNvSpPr>
            <a:spLocks noGrp="1"/>
          </p:cNvSpPr>
          <p:nvPr>
            <p:ph idx="1"/>
          </p:nvPr>
        </p:nvSpPr>
        <p:spPr>
          <a:xfrm>
            <a:off x="83419" y="914400"/>
            <a:ext cx="8930640" cy="4038600"/>
          </a:xfrm>
        </p:spPr>
        <p:txBody>
          <a:bodyPr/>
          <a:lstStyle/>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CHORUS</a:t>
            </a: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My Lighthouse, X </a:t>
            </a:r>
            <a:r>
              <a:rPr lang="en-US" b="1" kern="1200" dirty="0" err="1">
                <a:solidFill>
                  <a:srgbClr val="000000"/>
                </a:solidFill>
                <a:latin typeface="Arial" panose="020B0604020202020204" pitchFamily="34" charset="0"/>
                <a:ea typeface="Arial" panose="020B0604020202020204" pitchFamily="34" charset="0"/>
              </a:rPr>
              <a:t>X</a:t>
            </a:r>
            <a:endParaRPr lang="en-US" b="1" kern="1200" dirty="0">
              <a:solidFill>
                <a:srgbClr val="000000"/>
              </a:solidFill>
              <a:latin typeface="Arial" panose="020B0604020202020204" pitchFamily="34" charset="0"/>
              <a:ea typeface="Arial" panose="020B0604020202020204" pitchFamily="34" charset="0"/>
            </a:endParaRP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 my Lighthouse X </a:t>
            </a:r>
            <a:r>
              <a:rPr lang="en-US" b="1" kern="1200" dirty="0" err="1">
                <a:solidFill>
                  <a:srgbClr val="000000"/>
                </a:solidFill>
                <a:latin typeface="Arial" panose="020B0604020202020204" pitchFamily="34" charset="0"/>
                <a:ea typeface="Arial" panose="020B0604020202020204" pitchFamily="34" charset="0"/>
              </a:rPr>
              <a:t>X</a:t>
            </a:r>
            <a:endParaRPr lang="en-US" b="1" kern="1200" dirty="0">
              <a:solidFill>
                <a:srgbClr val="000000"/>
              </a:solidFill>
              <a:latin typeface="Arial" panose="020B0604020202020204" pitchFamily="34" charset="0"/>
              <a:ea typeface="Arial" panose="020B0604020202020204" pitchFamily="34" charset="0"/>
            </a:endParaRP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Shining in the darkness,</a:t>
            </a: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I will follow You! Oh,</a:t>
            </a:r>
          </a:p>
        </p:txBody>
      </p:sp>
      <p:sp>
        <p:nvSpPr>
          <p:cNvPr id="2" name="Title 1"/>
          <p:cNvSpPr>
            <a:spLocks noGrp="1"/>
          </p:cNvSpPr>
          <p:nvPr>
            <p:ph type="title"/>
          </p:nvPr>
        </p:nvSpPr>
        <p:spPr>
          <a:xfrm>
            <a:off x="60960" y="228600"/>
            <a:ext cx="9022080" cy="381000"/>
          </a:xfrm>
        </p:spPr>
        <p:txBody>
          <a:bodyPr/>
          <a:lstStyle/>
          <a:p>
            <a:r>
              <a:rPr lang="en-US" dirty="0"/>
              <a:t>Song of the Day                                      </a:t>
            </a:r>
            <a:r>
              <a:rPr lang="en-US" i="1" dirty="0"/>
              <a:t>          “My Lighthouse”</a:t>
            </a:r>
            <a:endParaRPr lang="en-US" i="1" baseline="30000" dirty="0"/>
          </a:p>
        </p:txBody>
      </p:sp>
    </p:spTree>
    <p:extLst>
      <p:ext uri="{BB962C8B-B14F-4D97-AF65-F5344CB8AC3E}">
        <p14:creationId xmlns:p14="http://schemas.microsoft.com/office/powerpoint/2010/main" val="1341507481"/>
      </p:ext>
    </p:extLst>
  </p:cSld>
  <p:clrMapOvr>
    <a:masterClrMapping/>
  </p:clrMapOvr>
  <p:transition>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D885D67-1112-46B5-970C-18ECB57205AE}"/>
              </a:ext>
            </a:extLst>
          </p:cNvPr>
          <p:cNvSpPr>
            <a:spLocks noGrp="1"/>
          </p:cNvSpPr>
          <p:nvPr>
            <p:ph idx="1"/>
          </p:nvPr>
        </p:nvSpPr>
        <p:spPr>
          <a:xfrm>
            <a:off x="83419" y="914400"/>
            <a:ext cx="8930640" cy="4038600"/>
          </a:xfrm>
        </p:spPr>
        <p:txBody>
          <a:bodyPr/>
          <a:lstStyle/>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My Lighthouse, X </a:t>
            </a:r>
            <a:r>
              <a:rPr lang="en-US" b="1" kern="1200" dirty="0" err="1">
                <a:solidFill>
                  <a:srgbClr val="000000"/>
                </a:solidFill>
                <a:latin typeface="Arial" panose="020B0604020202020204" pitchFamily="34" charset="0"/>
                <a:ea typeface="Arial" panose="020B0604020202020204" pitchFamily="34" charset="0"/>
              </a:rPr>
              <a:t>X</a:t>
            </a:r>
            <a:r>
              <a:rPr lang="en-US" b="1" kern="1200" dirty="0">
                <a:solidFill>
                  <a:srgbClr val="000000"/>
                </a:solidFill>
                <a:latin typeface="Arial" panose="020B0604020202020204" pitchFamily="34" charset="0"/>
                <a:ea typeface="Arial" panose="020B0604020202020204" pitchFamily="34" charset="0"/>
              </a:rPr>
              <a:t> </a:t>
            </a: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My Lighthouse X </a:t>
            </a:r>
            <a:r>
              <a:rPr lang="en-US" b="1" kern="1200" dirty="0" err="1">
                <a:solidFill>
                  <a:srgbClr val="000000"/>
                </a:solidFill>
                <a:latin typeface="Arial" panose="020B0604020202020204" pitchFamily="34" charset="0"/>
                <a:ea typeface="Arial" panose="020B0604020202020204" pitchFamily="34" charset="0"/>
              </a:rPr>
              <a:t>X</a:t>
            </a:r>
            <a:endParaRPr lang="en-US" b="1" kern="1200" dirty="0">
              <a:solidFill>
                <a:srgbClr val="000000"/>
              </a:solidFill>
              <a:latin typeface="Arial" panose="020B0604020202020204" pitchFamily="34" charset="0"/>
              <a:ea typeface="Arial" panose="020B0604020202020204" pitchFamily="34" charset="0"/>
            </a:endParaRP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I will trust the promise:</a:t>
            </a: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You will carry me safe to shore,</a:t>
            </a: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Safe to shore, safe to shore, safe to shore.</a:t>
            </a:r>
          </a:p>
        </p:txBody>
      </p:sp>
      <p:sp>
        <p:nvSpPr>
          <p:cNvPr id="2" name="Title 1"/>
          <p:cNvSpPr>
            <a:spLocks noGrp="1"/>
          </p:cNvSpPr>
          <p:nvPr>
            <p:ph type="title"/>
          </p:nvPr>
        </p:nvSpPr>
        <p:spPr>
          <a:xfrm>
            <a:off x="60960" y="228600"/>
            <a:ext cx="9022080" cy="381000"/>
          </a:xfrm>
        </p:spPr>
        <p:txBody>
          <a:bodyPr/>
          <a:lstStyle/>
          <a:p>
            <a:r>
              <a:rPr lang="en-US" dirty="0"/>
              <a:t>Song of the Day                                      </a:t>
            </a:r>
            <a:r>
              <a:rPr lang="en-US" i="1" dirty="0"/>
              <a:t>          “My Lighthouse”</a:t>
            </a:r>
            <a:endParaRPr lang="en-US" i="1" baseline="30000" dirty="0"/>
          </a:p>
        </p:txBody>
      </p:sp>
    </p:spTree>
    <p:extLst>
      <p:ext uri="{BB962C8B-B14F-4D97-AF65-F5344CB8AC3E}">
        <p14:creationId xmlns:p14="http://schemas.microsoft.com/office/powerpoint/2010/main" val="2251760310"/>
      </p:ext>
    </p:extLst>
  </p:cSld>
  <p:clrMapOvr>
    <a:masterClrMapping/>
  </p:clrMapOvr>
  <p:transition>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D885D67-1112-46B5-970C-18ECB57205AE}"/>
              </a:ext>
            </a:extLst>
          </p:cNvPr>
          <p:cNvSpPr>
            <a:spLocks noGrp="1"/>
          </p:cNvSpPr>
          <p:nvPr>
            <p:ph idx="1"/>
          </p:nvPr>
        </p:nvSpPr>
        <p:spPr>
          <a:xfrm>
            <a:off x="83419" y="914400"/>
            <a:ext cx="8930640" cy="4038600"/>
          </a:xfrm>
        </p:spPr>
        <p:txBody>
          <a:bodyPr/>
          <a:lstStyle/>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VERSE 1</a:t>
            </a: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In my wrestling, and in my doubts,</a:t>
            </a: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In my failures, You won't walk out.</a:t>
            </a: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Your great love will lead me through;</a:t>
            </a: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You are the peace in my troubled sea, whoa oh,</a:t>
            </a: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You are the peace in my troubled sea.</a:t>
            </a:r>
          </a:p>
        </p:txBody>
      </p:sp>
      <p:sp>
        <p:nvSpPr>
          <p:cNvPr id="2" name="Title 1"/>
          <p:cNvSpPr>
            <a:spLocks noGrp="1"/>
          </p:cNvSpPr>
          <p:nvPr>
            <p:ph type="title"/>
          </p:nvPr>
        </p:nvSpPr>
        <p:spPr>
          <a:xfrm>
            <a:off x="60960" y="228600"/>
            <a:ext cx="9022080" cy="381000"/>
          </a:xfrm>
        </p:spPr>
        <p:txBody>
          <a:bodyPr/>
          <a:lstStyle/>
          <a:p>
            <a:r>
              <a:rPr lang="en-US" dirty="0"/>
              <a:t>Song of the Day                                      </a:t>
            </a:r>
            <a:r>
              <a:rPr lang="en-US" i="1" dirty="0"/>
              <a:t>          “My Lighthouse”</a:t>
            </a:r>
            <a:endParaRPr lang="en-US" i="1" baseline="30000" dirty="0"/>
          </a:p>
        </p:txBody>
      </p:sp>
    </p:spTree>
    <p:extLst>
      <p:ext uri="{BB962C8B-B14F-4D97-AF65-F5344CB8AC3E}">
        <p14:creationId xmlns:p14="http://schemas.microsoft.com/office/powerpoint/2010/main" val="3241328636"/>
      </p:ext>
    </p:extLst>
  </p:cSld>
  <p:clrMapOvr>
    <a:masterClrMapping/>
  </p:clrMapOvr>
  <p:transition>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D885D67-1112-46B5-970C-18ECB57205AE}"/>
              </a:ext>
            </a:extLst>
          </p:cNvPr>
          <p:cNvSpPr>
            <a:spLocks noGrp="1"/>
          </p:cNvSpPr>
          <p:nvPr>
            <p:ph idx="1"/>
          </p:nvPr>
        </p:nvSpPr>
        <p:spPr>
          <a:xfrm>
            <a:off x="83419" y="914400"/>
            <a:ext cx="8930640" cy="4038600"/>
          </a:xfrm>
        </p:spPr>
        <p:txBody>
          <a:bodyPr/>
          <a:lstStyle/>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CHORUS</a:t>
            </a: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My Lighthouse, X </a:t>
            </a:r>
            <a:r>
              <a:rPr lang="en-US" b="1" kern="1200" dirty="0" err="1">
                <a:solidFill>
                  <a:srgbClr val="000000"/>
                </a:solidFill>
                <a:latin typeface="Arial" panose="020B0604020202020204" pitchFamily="34" charset="0"/>
                <a:ea typeface="Arial" panose="020B0604020202020204" pitchFamily="34" charset="0"/>
              </a:rPr>
              <a:t>X</a:t>
            </a:r>
            <a:endParaRPr lang="en-US" b="1" kern="1200" dirty="0">
              <a:solidFill>
                <a:srgbClr val="000000"/>
              </a:solidFill>
              <a:latin typeface="Arial" panose="020B0604020202020204" pitchFamily="34" charset="0"/>
              <a:ea typeface="Arial" panose="020B0604020202020204" pitchFamily="34" charset="0"/>
            </a:endParaRP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 my Lighthouse X </a:t>
            </a:r>
            <a:r>
              <a:rPr lang="en-US" b="1" kern="1200" dirty="0" err="1">
                <a:solidFill>
                  <a:srgbClr val="000000"/>
                </a:solidFill>
                <a:latin typeface="Arial" panose="020B0604020202020204" pitchFamily="34" charset="0"/>
                <a:ea typeface="Arial" panose="020B0604020202020204" pitchFamily="34" charset="0"/>
              </a:rPr>
              <a:t>X</a:t>
            </a:r>
            <a:endParaRPr lang="en-US" b="1" kern="1200" dirty="0">
              <a:solidFill>
                <a:srgbClr val="000000"/>
              </a:solidFill>
              <a:latin typeface="Arial" panose="020B0604020202020204" pitchFamily="34" charset="0"/>
              <a:ea typeface="Arial" panose="020B0604020202020204" pitchFamily="34" charset="0"/>
            </a:endParaRP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Shining in the darkness,</a:t>
            </a: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I will follow You! Oh,</a:t>
            </a:r>
          </a:p>
        </p:txBody>
      </p:sp>
      <p:sp>
        <p:nvSpPr>
          <p:cNvPr id="2" name="Title 1"/>
          <p:cNvSpPr>
            <a:spLocks noGrp="1"/>
          </p:cNvSpPr>
          <p:nvPr>
            <p:ph type="title"/>
          </p:nvPr>
        </p:nvSpPr>
        <p:spPr>
          <a:xfrm>
            <a:off x="60960" y="228600"/>
            <a:ext cx="9022080" cy="381000"/>
          </a:xfrm>
        </p:spPr>
        <p:txBody>
          <a:bodyPr/>
          <a:lstStyle/>
          <a:p>
            <a:r>
              <a:rPr lang="en-US" dirty="0"/>
              <a:t>Song of the Day                                      </a:t>
            </a:r>
            <a:r>
              <a:rPr lang="en-US" i="1" dirty="0"/>
              <a:t>          “My Lighthouse”</a:t>
            </a:r>
            <a:endParaRPr lang="en-US" i="1" baseline="30000" dirty="0"/>
          </a:p>
        </p:txBody>
      </p:sp>
    </p:spTree>
    <p:extLst>
      <p:ext uri="{BB962C8B-B14F-4D97-AF65-F5344CB8AC3E}">
        <p14:creationId xmlns:p14="http://schemas.microsoft.com/office/powerpoint/2010/main" val="1294325921"/>
      </p:ext>
    </p:extLst>
  </p:cSld>
  <p:clrMapOvr>
    <a:masterClrMapping/>
  </p:clrMapOvr>
  <p:transition>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D885D67-1112-46B5-970C-18ECB57205AE}"/>
              </a:ext>
            </a:extLst>
          </p:cNvPr>
          <p:cNvSpPr>
            <a:spLocks noGrp="1"/>
          </p:cNvSpPr>
          <p:nvPr>
            <p:ph idx="1"/>
          </p:nvPr>
        </p:nvSpPr>
        <p:spPr>
          <a:xfrm>
            <a:off x="83419" y="914400"/>
            <a:ext cx="8930640" cy="4038600"/>
          </a:xfrm>
        </p:spPr>
        <p:txBody>
          <a:bodyPr/>
          <a:lstStyle/>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My Lighthouse, X </a:t>
            </a:r>
            <a:r>
              <a:rPr lang="en-US" b="1" kern="1200" dirty="0" err="1">
                <a:solidFill>
                  <a:srgbClr val="000000"/>
                </a:solidFill>
                <a:latin typeface="Arial" panose="020B0604020202020204" pitchFamily="34" charset="0"/>
                <a:ea typeface="Arial" panose="020B0604020202020204" pitchFamily="34" charset="0"/>
              </a:rPr>
              <a:t>X</a:t>
            </a:r>
            <a:r>
              <a:rPr lang="en-US" b="1" kern="1200" dirty="0">
                <a:solidFill>
                  <a:srgbClr val="000000"/>
                </a:solidFill>
                <a:latin typeface="Arial" panose="020B0604020202020204" pitchFamily="34" charset="0"/>
                <a:ea typeface="Arial" panose="020B0604020202020204" pitchFamily="34" charset="0"/>
              </a:rPr>
              <a:t> </a:t>
            </a: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My Lighthouse X </a:t>
            </a:r>
            <a:r>
              <a:rPr lang="en-US" b="1" kern="1200" dirty="0" err="1">
                <a:solidFill>
                  <a:srgbClr val="000000"/>
                </a:solidFill>
                <a:latin typeface="Arial" panose="020B0604020202020204" pitchFamily="34" charset="0"/>
                <a:ea typeface="Arial" panose="020B0604020202020204" pitchFamily="34" charset="0"/>
              </a:rPr>
              <a:t>X</a:t>
            </a:r>
            <a:endParaRPr lang="en-US" b="1" kern="1200" dirty="0">
              <a:solidFill>
                <a:srgbClr val="000000"/>
              </a:solidFill>
              <a:latin typeface="Arial" panose="020B0604020202020204" pitchFamily="34" charset="0"/>
              <a:ea typeface="Arial" panose="020B0604020202020204" pitchFamily="34" charset="0"/>
            </a:endParaRP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I will trust the promise:</a:t>
            </a: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You will carry me safe to shore,</a:t>
            </a: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Safe to shore, safe to shore, safe to shore.</a:t>
            </a:r>
          </a:p>
        </p:txBody>
      </p:sp>
      <p:sp>
        <p:nvSpPr>
          <p:cNvPr id="2" name="Title 1"/>
          <p:cNvSpPr>
            <a:spLocks noGrp="1"/>
          </p:cNvSpPr>
          <p:nvPr>
            <p:ph type="title"/>
          </p:nvPr>
        </p:nvSpPr>
        <p:spPr>
          <a:xfrm>
            <a:off x="60960" y="228600"/>
            <a:ext cx="9022080" cy="381000"/>
          </a:xfrm>
        </p:spPr>
        <p:txBody>
          <a:bodyPr/>
          <a:lstStyle/>
          <a:p>
            <a:r>
              <a:rPr lang="en-US" dirty="0"/>
              <a:t>Song of the Day                                      </a:t>
            </a:r>
            <a:r>
              <a:rPr lang="en-US" i="1" dirty="0"/>
              <a:t>          “My Lighthouse”</a:t>
            </a:r>
            <a:endParaRPr lang="en-US" i="1" baseline="30000" dirty="0"/>
          </a:p>
        </p:txBody>
      </p:sp>
    </p:spTree>
    <p:extLst>
      <p:ext uri="{BB962C8B-B14F-4D97-AF65-F5344CB8AC3E}">
        <p14:creationId xmlns:p14="http://schemas.microsoft.com/office/powerpoint/2010/main" val="4223594174"/>
      </p:ext>
    </p:extLst>
  </p:cSld>
  <p:clrMapOvr>
    <a:masterClrMapping/>
  </p:clrMapOvr>
  <p:transition>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D885D67-1112-46B5-970C-18ECB57205AE}"/>
              </a:ext>
            </a:extLst>
          </p:cNvPr>
          <p:cNvSpPr>
            <a:spLocks noGrp="1"/>
          </p:cNvSpPr>
          <p:nvPr>
            <p:ph idx="1"/>
          </p:nvPr>
        </p:nvSpPr>
        <p:spPr>
          <a:xfrm>
            <a:off x="83419" y="914400"/>
            <a:ext cx="8930640" cy="4038600"/>
          </a:xfrm>
        </p:spPr>
        <p:txBody>
          <a:bodyPr/>
          <a:lstStyle/>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VERSE 3</a:t>
            </a: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I won't fear what tomorrow brings.</a:t>
            </a: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With each morning, I'll rise and sing.</a:t>
            </a: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My God's love will lead me through;</a:t>
            </a: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You are the peace in my troubled sea, whoa oh,</a:t>
            </a: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You are the peace in my troubled sea.</a:t>
            </a:r>
          </a:p>
        </p:txBody>
      </p:sp>
      <p:sp>
        <p:nvSpPr>
          <p:cNvPr id="2" name="Title 1"/>
          <p:cNvSpPr>
            <a:spLocks noGrp="1"/>
          </p:cNvSpPr>
          <p:nvPr>
            <p:ph type="title"/>
          </p:nvPr>
        </p:nvSpPr>
        <p:spPr>
          <a:xfrm>
            <a:off x="60960" y="228600"/>
            <a:ext cx="9022080" cy="381000"/>
          </a:xfrm>
        </p:spPr>
        <p:txBody>
          <a:bodyPr/>
          <a:lstStyle/>
          <a:p>
            <a:r>
              <a:rPr lang="en-US" dirty="0"/>
              <a:t>Song of the Day                                      </a:t>
            </a:r>
            <a:r>
              <a:rPr lang="en-US" i="1" dirty="0"/>
              <a:t>          “My Lighthouse”</a:t>
            </a:r>
            <a:endParaRPr lang="en-US" i="1" baseline="30000" dirty="0"/>
          </a:p>
        </p:txBody>
      </p:sp>
    </p:spTree>
    <p:extLst>
      <p:ext uri="{BB962C8B-B14F-4D97-AF65-F5344CB8AC3E}">
        <p14:creationId xmlns:p14="http://schemas.microsoft.com/office/powerpoint/2010/main" val="479348508"/>
      </p:ext>
    </p:extLst>
  </p:cSld>
  <p:clrMapOvr>
    <a:masterClrMapping/>
  </p:clrMapOvr>
  <p:transition>
    <p:wipe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D885D67-1112-46B5-970C-18ECB57205AE}"/>
              </a:ext>
            </a:extLst>
          </p:cNvPr>
          <p:cNvSpPr>
            <a:spLocks noGrp="1"/>
          </p:cNvSpPr>
          <p:nvPr>
            <p:ph idx="1"/>
          </p:nvPr>
        </p:nvSpPr>
        <p:spPr>
          <a:xfrm>
            <a:off x="83419" y="914400"/>
            <a:ext cx="8930640" cy="4038600"/>
          </a:xfrm>
        </p:spPr>
        <p:txBody>
          <a:bodyPr/>
          <a:lstStyle/>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CHORUS</a:t>
            </a: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My Lighthouse, X </a:t>
            </a:r>
            <a:r>
              <a:rPr lang="en-US" b="1" kern="1200" dirty="0" err="1">
                <a:solidFill>
                  <a:srgbClr val="000000"/>
                </a:solidFill>
                <a:latin typeface="Arial" panose="020B0604020202020204" pitchFamily="34" charset="0"/>
                <a:ea typeface="Arial" panose="020B0604020202020204" pitchFamily="34" charset="0"/>
              </a:rPr>
              <a:t>X</a:t>
            </a:r>
            <a:endParaRPr lang="en-US" b="1" kern="1200" dirty="0">
              <a:solidFill>
                <a:srgbClr val="000000"/>
              </a:solidFill>
              <a:latin typeface="Arial" panose="020B0604020202020204" pitchFamily="34" charset="0"/>
              <a:ea typeface="Arial" panose="020B0604020202020204" pitchFamily="34" charset="0"/>
            </a:endParaRP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 my Lighthouse X </a:t>
            </a:r>
            <a:r>
              <a:rPr lang="en-US" b="1" kern="1200" dirty="0" err="1">
                <a:solidFill>
                  <a:srgbClr val="000000"/>
                </a:solidFill>
                <a:latin typeface="Arial" panose="020B0604020202020204" pitchFamily="34" charset="0"/>
                <a:ea typeface="Arial" panose="020B0604020202020204" pitchFamily="34" charset="0"/>
              </a:rPr>
              <a:t>X</a:t>
            </a:r>
            <a:endParaRPr lang="en-US" b="1" kern="1200" dirty="0">
              <a:solidFill>
                <a:srgbClr val="000000"/>
              </a:solidFill>
              <a:latin typeface="Arial" panose="020B0604020202020204" pitchFamily="34" charset="0"/>
              <a:ea typeface="Arial" panose="020B0604020202020204" pitchFamily="34" charset="0"/>
            </a:endParaRP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Shining in the darkness,</a:t>
            </a: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I will follow You! Oh,</a:t>
            </a:r>
          </a:p>
        </p:txBody>
      </p:sp>
      <p:sp>
        <p:nvSpPr>
          <p:cNvPr id="2" name="Title 1"/>
          <p:cNvSpPr>
            <a:spLocks noGrp="1"/>
          </p:cNvSpPr>
          <p:nvPr>
            <p:ph type="title"/>
          </p:nvPr>
        </p:nvSpPr>
        <p:spPr>
          <a:xfrm>
            <a:off x="60960" y="228600"/>
            <a:ext cx="9022080" cy="381000"/>
          </a:xfrm>
        </p:spPr>
        <p:txBody>
          <a:bodyPr/>
          <a:lstStyle/>
          <a:p>
            <a:r>
              <a:rPr lang="en-US" dirty="0"/>
              <a:t>Song of the Day                                      </a:t>
            </a:r>
            <a:r>
              <a:rPr lang="en-US" i="1" dirty="0"/>
              <a:t>          “My Lighthouse”</a:t>
            </a:r>
            <a:endParaRPr lang="en-US" i="1" baseline="30000" dirty="0"/>
          </a:p>
        </p:txBody>
      </p:sp>
    </p:spTree>
    <p:extLst>
      <p:ext uri="{BB962C8B-B14F-4D97-AF65-F5344CB8AC3E}">
        <p14:creationId xmlns:p14="http://schemas.microsoft.com/office/powerpoint/2010/main" val="2442978072"/>
      </p:ext>
    </p:extLst>
  </p:cSld>
  <p:clrMapOvr>
    <a:masterClrMapping/>
  </p:clrMapOvr>
  <p:transition>
    <p:wipe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D885D67-1112-46B5-970C-18ECB57205AE}"/>
              </a:ext>
            </a:extLst>
          </p:cNvPr>
          <p:cNvSpPr>
            <a:spLocks noGrp="1"/>
          </p:cNvSpPr>
          <p:nvPr>
            <p:ph idx="1"/>
          </p:nvPr>
        </p:nvSpPr>
        <p:spPr>
          <a:xfrm>
            <a:off x="83419" y="914400"/>
            <a:ext cx="8930640" cy="4038600"/>
          </a:xfrm>
        </p:spPr>
        <p:txBody>
          <a:bodyPr/>
          <a:lstStyle/>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My Lighthouse, X </a:t>
            </a:r>
            <a:r>
              <a:rPr lang="en-US" b="1" kern="1200" dirty="0" err="1">
                <a:solidFill>
                  <a:srgbClr val="000000"/>
                </a:solidFill>
                <a:latin typeface="Arial" panose="020B0604020202020204" pitchFamily="34" charset="0"/>
                <a:ea typeface="Arial" panose="020B0604020202020204" pitchFamily="34" charset="0"/>
              </a:rPr>
              <a:t>X</a:t>
            </a:r>
            <a:r>
              <a:rPr lang="en-US" b="1" kern="1200" dirty="0">
                <a:solidFill>
                  <a:srgbClr val="000000"/>
                </a:solidFill>
                <a:latin typeface="Arial" panose="020B0604020202020204" pitchFamily="34" charset="0"/>
                <a:ea typeface="Arial" panose="020B0604020202020204" pitchFamily="34" charset="0"/>
              </a:rPr>
              <a:t> </a:t>
            </a: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My Lighthouse X </a:t>
            </a:r>
            <a:r>
              <a:rPr lang="en-US" b="1" kern="1200" dirty="0" err="1">
                <a:solidFill>
                  <a:srgbClr val="000000"/>
                </a:solidFill>
                <a:latin typeface="Arial" panose="020B0604020202020204" pitchFamily="34" charset="0"/>
                <a:ea typeface="Arial" panose="020B0604020202020204" pitchFamily="34" charset="0"/>
              </a:rPr>
              <a:t>X</a:t>
            </a:r>
            <a:endParaRPr lang="en-US" b="1" kern="1200" dirty="0">
              <a:solidFill>
                <a:srgbClr val="000000"/>
              </a:solidFill>
              <a:latin typeface="Arial" panose="020B0604020202020204" pitchFamily="34" charset="0"/>
              <a:ea typeface="Arial" panose="020B0604020202020204" pitchFamily="34" charset="0"/>
            </a:endParaRP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I will trust the promise:</a:t>
            </a: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You will carry me safe to shore,</a:t>
            </a:r>
          </a:p>
          <a:p>
            <a:pPr marL="0" lvl="0" indent="0" algn="ctr">
              <a:lnSpc>
                <a:spcPct val="115000"/>
              </a:lnSpc>
              <a:spcBef>
                <a:spcPts val="0"/>
              </a:spcBef>
              <a:spcAft>
                <a:spcPts val="0"/>
              </a:spcAft>
              <a:defRPr/>
            </a:pPr>
            <a:r>
              <a:rPr lang="en-US" b="1" kern="1200" dirty="0">
                <a:solidFill>
                  <a:srgbClr val="000000"/>
                </a:solidFill>
                <a:latin typeface="Arial" panose="020B0604020202020204" pitchFamily="34" charset="0"/>
                <a:ea typeface="Arial" panose="020B0604020202020204" pitchFamily="34" charset="0"/>
              </a:rPr>
              <a:t>Safe to shore, safe to shore, safe to shore.</a:t>
            </a:r>
          </a:p>
        </p:txBody>
      </p:sp>
      <p:sp>
        <p:nvSpPr>
          <p:cNvPr id="2" name="Title 1"/>
          <p:cNvSpPr>
            <a:spLocks noGrp="1"/>
          </p:cNvSpPr>
          <p:nvPr>
            <p:ph type="title"/>
          </p:nvPr>
        </p:nvSpPr>
        <p:spPr>
          <a:xfrm>
            <a:off x="60960" y="228600"/>
            <a:ext cx="9022080" cy="381000"/>
          </a:xfrm>
        </p:spPr>
        <p:txBody>
          <a:bodyPr/>
          <a:lstStyle/>
          <a:p>
            <a:r>
              <a:rPr lang="en-US" dirty="0"/>
              <a:t>Song of the Day                                      </a:t>
            </a:r>
            <a:r>
              <a:rPr lang="en-US" i="1" dirty="0"/>
              <a:t>          “My Lighthouse”</a:t>
            </a:r>
            <a:endParaRPr lang="en-US" i="1" baseline="30000" dirty="0"/>
          </a:p>
        </p:txBody>
      </p:sp>
    </p:spTree>
    <p:extLst>
      <p:ext uri="{BB962C8B-B14F-4D97-AF65-F5344CB8AC3E}">
        <p14:creationId xmlns:p14="http://schemas.microsoft.com/office/powerpoint/2010/main" val="1414179171"/>
      </p:ext>
    </p:extLst>
  </p:cSld>
  <p:clrMapOvr>
    <a:masterClrMapping/>
  </p:clrMapOvr>
  <p:transition>
    <p:wipe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E2889-E227-4F8C-B56B-8507B4C2EC10}"/>
              </a:ext>
            </a:extLst>
          </p:cNvPr>
          <p:cNvSpPr>
            <a:spLocks noGrp="1"/>
          </p:cNvSpPr>
          <p:nvPr>
            <p:ph type="title"/>
          </p:nvPr>
        </p:nvSpPr>
        <p:spPr/>
        <p:txBody>
          <a:bodyPr/>
          <a:lstStyle/>
          <a:p>
            <a:r>
              <a:rPr lang="en-US" dirty="0"/>
              <a:t>Installation of Lisa Sampson</a:t>
            </a:r>
          </a:p>
        </p:txBody>
      </p:sp>
      <p:sp>
        <p:nvSpPr>
          <p:cNvPr id="3" name="Content Placeholder 2">
            <a:extLst>
              <a:ext uri="{FF2B5EF4-FFF2-40B4-BE49-F238E27FC236}">
                <a16:creationId xmlns:a16="http://schemas.microsoft.com/office/drawing/2014/main" id="{C655B885-23FE-4204-AC34-7F05E7D6B55F}"/>
              </a:ext>
            </a:extLst>
          </p:cNvPr>
          <p:cNvSpPr>
            <a:spLocks noGrp="1"/>
          </p:cNvSpPr>
          <p:nvPr>
            <p:ph idx="1"/>
          </p:nvPr>
        </p:nvSpPr>
        <p:spPr>
          <a:xfrm>
            <a:off x="4724400" y="1371600"/>
            <a:ext cx="4038600" cy="4953000"/>
          </a:xfrm>
        </p:spPr>
        <p:txBody>
          <a:bodyPr/>
          <a:lstStyle/>
          <a:p>
            <a:pPr>
              <a:lnSpc>
                <a:spcPts val="6180"/>
              </a:lnSpc>
            </a:pPr>
            <a:r>
              <a:rPr lang="en-US" b="1" i="1" dirty="0">
                <a:solidFill>
                  <a:srgbClr val="295199"/>
                </a:solidFill>
                <a:cs typeface="Times New Roman"/>
              </a:rPr>
              <a:t>“As the Father</a:t>
            </a:r>
            <a:br>
              <a:rPr lang="en-US" b="1" i="1" dirty="0">
                <a:solidFill>
                  <a:srgbClr val="295199"/>
                </a:solidFill>
                <a:cs typeface="Times New Roman"/>
              </a:rPr>
            </a:br>
            <a:r>
              <a:rPr lang="en-US" b="1" i="1" dirty="0">
                <a:solidFill>
                  <a:srgbClr val="295199"/>
                </a:solidFill>
                <a:cs typeface="Times New Roman"/>
              </a:rPr>
              <a:t>  has sent me, </a:t>
            </a:r>
            <a:br>
              <a:rPr lang="en-US" b="1" i="1" dirty="0">
                <a:solidFill>
                  <a:srgbClr val="295199"/>
                </a:solidFill>
                <a:cs typeface="Times New Roman"/>
              </a:rPr>
            </a:br>
            <a:r>
              <a:rPr lang="en-US" b="1" i="1" dirty="0">
                <a:solidFill>
                  <a:srgbClr val="295199"/>
                </a:solidFill>
                <a:cs typeface="Times New Roman"/>
              </a:rPr>
              <a:t>  so I send you.”</a:t>
            </a:r>
          </a:p>
          <a:p>
            <a:pPr algn="r"/>
            <a:r>
              <a:rPr lang="en-US" b="1" i="1" dirty="0">
                <a:solidFill>
                  <a:srgbClr val="380080"/>
                </a:solidFill>
                <a:cs typeface="Times New Roman"/>
              </a:rPr>
              <a:t>~John 20:21</a:t>
            </a:r>
          </a:p>
          <a:p>
            <a:endParaRPr lang="en-US" dirty="0"/>
          </a:p>
        </p:txBody>
      </p:sp>
      <p:pic>
        <p:nvPicPr>
          <p:cNvPr id="5" name="Picture 4">
            <a:extLst>
              <a:ext uri="{FF2B5EF4-FFF2-40B4-BE49-F238E27FC236}">
                <a16:creationId xmlns:a16="http://schemas.microsoft.com/office/drawing/2014/main" id="{E5F8931F-ACCE-4D7F-B348-9F068A8BB902}"/>
              </a:ext>
            </a:extLst>
          </p:cNvPr>
          <p:cNvPicPr>
            <a:picLocks noChangeAspect="1"/>
          </p:cNvPicPr>
          <p:nvPr/>
        </p:nvPicPr>
        <p:blipFill>
          <a:blip r:embed="rId2"/>
          <a:stretch>
            <a:fillRect/>
          </a:stretch>
        </p:blipFill>
        <p:spPr>
          <a:xfrm>
            <a:off x="762000" y="1371600"/>
            <a:ext cx="3883489" cy="3426249"/>
          </a:xfrm>
          <a:prstGeom prst="rect">
            <a:avLst/>
          </a:prstGeom>
        </p:spPr>
      </p:pic>
    </p:spTree>
    <p:extLst>
      <p:ext uri="{BB962C8B-B14F-4D97-AF65-F5344CB8AC3E}">
        <p14:creationId xmlns:p14="http://schemas.microsoft.com/office/powerpoint/2010/main" val="1760230183"/>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381000"/>
          </a:xfrm>
        </p:spPr>
        <p:txBody>
          <a:bodyPr/>
          <a:lstStyle/>
          <a:p>
            <a:pPr eaLnBrk="1" hangingPunct="1">
              <a:defRPr/>
            </a:pPr>
            <a:r>
              <a:rPr lang="en-US" dirty="0"/>
              <a:t>Gathering Song                                             </a:t>
            </a:r>
            <a:r>
              <a:rPr lang="en-US" i="1" dirty="0"/>
              <a:t>“All are Welcome”</a:t>
            </a:r>
            <a:endParaRPr lang="en-US" i="1" baseline="30000" dirty="0"/>
          </a:p>
        </p:txBody>
      </p:sp>
      <p:sp>
        <p:nvSpPr>
          <p:cNvPr id="3" name="Content Placeholder 2">
            <a:extLst>
              <a:ext uri="{FF2B5EF4-FFF2-40B4-BE49-F238E27FC236}">
                <a16:creationId xmlns:a16="http://schemas.microsoft.com/office/drawing/2014/main" id="{8A74A685-BEF2-488C-BF4C-93B70E522A04}"/>
              </a:ext>
            </a:extLst>
          </p:cNvPr>
          <p:cNvSpPr>
            <a:spLocks noGrp="1"/>
          </p:cNvSpPr>
          <p:nvPr>
            <p:ph idx="1"/>
          </p:nvPr>
        </p:nvSpPr>
        <p:spPr>
          <a:xfrm>
            <a:off x="152400" y="1143000"/>
            <a:ext cx="8915400" cy="3771900"/>
          </a:xfrm>
        </p:spPr>
        <p:txBody>
          <a:bodyPr/>
          <a:lstStyle/>
          <a:p>
            <a:pPr algn="ctr"/>
            <a:r>
              <a:rPr lang="en-US" b="1" dirty="0"/>
              <a:t>1	Let us build a house where love can dwell</a:t>
            </a:r>
          </a:p>
          <a:p>
            <a:pPr algn="ctr"/>
            <a:r>
              <a:rPr lang="en-US" b="1" dirty="0"/>
              <a:t>and all can safely live,</a:t>
            </a:r>
          </a:p>
          <a:p>
            <a:pPr algn="ctr"/>
            <a:r>
              <a:rPr lang="en-US" b="1" dirty="0"/>
              <a:t>a place where saints and children tell</a:t>
            </a:r>
          </a:p>
          <a:p>
            <a:pPr algn="ctr"/>
            <a:r>
              <a:rPr lang="en-US" b="1" dirty="0"/>
              <a:t>how hearts learn to forgive.</a:t>
            </a:r>
          </a:p>
          <a:p>
            <a:pPr algn="ctr"/>
            <a:r>
              <a:rPr lang="en-US" b="1" dirty="0"/>
              <a:t>Built of hopes and dreams and visions,</a:t>
            </a:r>
          </a:p>
          <a:p>
            <a:pPr algn="ctr"/>
            <a:r>
              <a:rPr lang="en-US" b="1" dirty="0"/>
              <a:t>rock of faith and vault of grace;</a:t>
            </a:r>
          </a:p>
          <a:p>
            <a:pPr algn="ctr"/>
            <a:r>
              <a:rPr lang="en-US" b="1" dirty="0"/>
              <a:t>here the love of Christ shall end divisions:</a:t>
            </a:r>
          </a:p>
          <a:p>
            <a:pPr algn="ctr"/>
            <a:endParaRPr lang="en-US" b="1" dirty="0">
              <a:highlight>
                <a:srgbClr val="FFFF00"/>
              </a:highlight>
            </a:endParaRPr>
          </a:p>
        </p:txBody>
      </p:sp>
    </p:spTree>
    <p:extLst>
      <p:ext uri="{BB962C8B-B14F-4D97-AF65-F5344CB8AC3E}">
        <p14:creationId xmlns:p14="http://schemas.microsoft.com/office/powerpoint/2010/main" val="3505245518"/>
      </p:ext>
    </p:extLst>
  </p:cSld>
  <p:clrMapOvr>
    <a:masterClrMapping/>
  </p:clrMapOvr>
  <p:transition>
    <p:wipe di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55B885-23FE-4204-AC34-7F05E7D6B55F}"/>
              </a:ext>
            </a:extLst>
          </p:cNvPr>
          <p:cNvSpPr>
            <a:spLocks noGrp="1"/>
          </p:cNvSpPr>
          <p:nvPr>
            <p:ph idx="1"/>
          </p:nvPr>
        </p:nvSpPr>
        <p:spPr>
          <a:xfrm>
            <a:off x="914400" y="1371600"/>
            <a:ext cx="7467600" cy="4038600"/>
          </a:xfrm>
        </p:spPr>
        <p:txBody>
          <a:bodyPr/>
          <a:lstStyle/>
          <a:p>
            <a:pPr marL="0" indent="0"/>
            <a:r>
              <a:rPr lang="en-US" dirty="0"/>
              <a:t>After prayerful deliberation,</a:t>
            </a:r>
          </a:p>
          <a:p>
            <a:pPr marL="0" indent="0"/>
            <a:r>
              <a:rPr lang="en-US" dirty="0"/>
              <a:t>we, of Elk River Lutheran Church,</a:t>
            </a:r>
          </a:p>
          <a:p>
            <a:pPr marL="0" indent="0"/>
            <a:r>
              <a:rPr lang="en-US" dirty="0"/>
              <a:t>have appointed Lisa Sampson</a:t>
            </a:r>
          </a:p>
          <a:p>
            <a:pPr marL="0" indent="0"/>
            <a:r>
              <a:rPr lang="en-US" dirty="0"/>
              <a:t>to serve in the position of  Director of Children, Youth, and Family Ministry.</a:t>
            </a:r>
          </a:p>
        </p:txBody>
      </p:sp>
      <p:sp>
        <p:nvSpPr>
          <p:cNvPr id="2" name="Title 1">
            <a:extLst>
              <a:ext uri="{FF2B5EF4-FFF2-40B4-BE49-F238E27FC236}">
                <a16:creationId xmlns:a16="http://schemas.microsoft.com/office/drawing/2014/main" id="{9E6E2889-E227-4F8C-B56B-8507B4C2EC10}"/>
              </a:ext>
            </a:extLst>
          </p:cNvPr>
          <p:cNvSpPr>
            <a:spLocks noGrp="1"/>
          </p:cNvSpPr>
          <p:nvPr>
            <p:ph type="title"/>
          </p:nvPr>
        </p:nvSpPr>
        <p:spPr/>
        <p:txBody>
          <a:bodyPr/>
          <a:lstStyle/>
          <a:p>
            <a:r>
              <a:rPr lang="en-US" dirty="0"/>
              <a:t>Installation of Lisa Sampson</a:t>
            </a:r>
          </a:p>
        </p:txBody>
      </p:sp>
    </p:spTree>
    <p:extLst>
      <p:ext uri="{BB962C8B-B14F-4D97-AF65-F5344CB8AC3E}">
        <p14:creationId xmlns:p14="http://schemas.microsoft.com/office/powerpoint/2010/main" val="3722214651"/>
      </p:ext>
    </p:extLst>
  </p:cSld>
  <p:clrMapOvr>
    <a:masterClrMapping/>
  </p:clrMapOvr>
  <p:transition>
    <p:wipe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55B885-23FE-4204-AC34-7F05E7D6B55F}"/>
              </a:ext>
            </a:extLst>
          </p:cNvPr>
          <p:cNvSpPr>
            <a:spLocks noGrp="1"/>
          </p:cNvSpPr>
          <p:nvPr>
            <p:ph idx="1"/>
          </p:nvPr>
        </p:nvSpPr>
        <p:spPr>
          <a:xfrm>
            <a:off x="914400" y="1371600"/>
            <a:ext cx="7467600" cy="4038600"/>
          </a:xfrm>
        </p:spPr>
        <p:txBody>
          <a:bodyPr/>
          <a:lstStyle/>
          <a:p>
            <a:pPr marL="0" indent="0"/>
            <a:r>
              <a:rPr lang="en-US" dirty="0"/>
              <a:t>Our Lord Jesus, who came among us as a servant, calls us to faith and a life of loving service to our neighbor. You come among us as one invited to render a particular service, a gift from God to inspire us to love and good works.</a:t>
            </a:r>
          </a:p>
        </p:txBody>
      </p:sp>
      <p:sp>
        <p:nvSpPr>
          <p:cNvPr id="2" name="Title 1">
            <a:extLst>
              <a:ext uri="{FF2B5EF4-FFF2-40B4-BE49-F238E27FC236}">
                <a16:creationId xmlns:a16="http://schemas.microsoft.com/office/drawing/2014/main" id="{9E6E2889-E227-4F8C-B56B-8507B4C2EC10}"/>
              </a:ext>
            </a:extLst>
          </p:cNvPr>
          <p:cNvSpPr>
            <a:spLocks noGrp="1"/>
          </p:cNvSpPr>
          <p:nvPr>
            <p:ph type="title"/>
          </p:nvPr>
        </p:nvSpPr>
        <p:spPr/>
        <p:txBody>
          <a:bodyPr/>
          <a:lstStyle/>
          <a:p>
            <a:r>
              <a:rPr lang="en-US" dirty="0"/>
              <a:t>Installation of Lisa Sampson</a:t>
            </a:r>
          </a:p>
        </p:txBody>
      </p:sp>
      <p:sp>
        <p:nvSpPr>
          <p:cNvPr id="4" name="AutoShape 3">
            <a:extLst>
              <a:ext uri="{FF2B5EF4-FFF2-40B4-BE49-F238E27FC236}">
                <a16:creationId xmlns:a16="http://schemas.microsoft.com/office/drawing/2014/main" id="{571DA31E-F74D-4296-8802-B9A96357AAD5}"/>
              </a:ext>
            </a:extLst>
          </p:cNvPr>
          <p:cNvSpPr>
            <a:spLocks noChangeArrowheads="1"/>
          </p:cNvSpPr>
          <p:nvPr/>
        </p:nvSpPr>
        <p:spPr bwMode="auto">
          <a:xfrm>
            <a:off x="457200" y="14478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Tree>
    <p:extLst>
      <p:ext uri="{BB962C8B-B14F-4D97-AF65-F5344CB8AC3E}">
        <p14:creationId xmlns:p14="http://schemas.microsoft.com/office/powerpoint/2010/main" val="852647572"/>
      </p:ext>
    </p:extLst>
  </p:cSld>
  <p:clrMapOvr>
    <a:masterClrMapping/>
  </p:clrMapOvr>
  <p:transition>
    <p:wipe di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55B885-23FE-4204-AC34-7F05E7D6B55F}"/>
              </a:ext>
            </a:extLst>
          </p:cNvPr>
          <p:cNvSpPr>
            <a:spLocks noGrp="1"/>
          </p:cNvSpPr>
          <p:nvPr>
            <p:ph idx="1"/>
          </p:nvPr>
        </p:nvSpPr>
        <p:spPr>
          <a:xfrm>
            <a:off x="914400" y="1371600"/>
            <a:ext cx="7467600" cy="4038600"/>
          </a:xfrm>
        </p:spPr>
        <p:txBody>
          <a:bodyPr/>
          <a:lstStyle/>
          <a:p>
            <a:pPr marL="0" indent="0"/>
            <a:r>
              <a:rPr lang="en-US" dirty="0"/>
              <a:t>Lisa, in the presence of this assembly</a:t>
            </a:r>
          </a:p>
          <a:p>
            <a:pPr marL="0" indent="0"/>
            <a:r>
              <a:rPr lang="en-US" dirty="0"/>
              <a:t>will you commit yourself to this new trust and responsibility, in the confidence that it comes from God?</a:t>
            </a:r>
          </a:p>
          <a:p>
            <a:endParaRPr lang="en-US" dirty="0"/>
          </a:p>
          <a:p>
            <a:r>
              <a:rPr lang="en-US" dirty="0">
                <a:solidFill>
                  <a:srgbClr val="FF0000"/>
                </a:solidFill>
              </a:rPr>
              <a:t>Lisa</a:t>
            </a:r>
            <a:r>
              <a:rPr lang="en-US" dirty="0"/>
              <a:t>: I will, and I ask God to help me.</a:t>
            </a:r>
          </a:p>
        </p:txBody>
      </p:sp>
      <p:sp>
        <p:nvSpPr>
          <p:cNvPr id="2" name="Title 1">
            <a:extLst>
              <a:ext uri="{FF2B5EF4-FFF2-40B4-BE49-F238E27FC236}">
                <a16:creationId xmlns:a16="http://schemas.microsoft.com/office/drawing/2014/main" id="{9E6E2889-E227-4F8C-B56B-8507B4C2EC10}"/>
              </a:ext>
            </a:extLst>
          </p:cNvPr>
          <p:cNvSpPr>
            <a:spLocks noGrp="1"/>
          </p:cNvSpPr>
          <p:nvPr>
            <p:ph type="title"/>
          </p:nvPr>
        </p:nvSpPr>
        <p:spPr/>
        <p:txBody>
          <a:bodyPr/>
          <a:lstStyle/>
          <a:p>
            <a:r>
              <a:rPr lang="en-US" dirty="0"/>
              <a:t>Installation of Lisa Sampson</a:t>
            </a:r>
          </a:p>
        </p:txBody>
      </p:sp>
      <p:sp>
        <p:nvSpPr>
          <p:cNvPr id="4" name="AutoShape 3">
            <a:extLst>
              <a:ext uri="{FF2B5EF4-FFF2-40B4-BE49-F238E27FC236}">
                <a16:creationId xmlns:a16="http://schemas.microsoft.com/office/drawing/2014/main" id="{571DA31E-F74D-4296-8802-B9A96357AAD5}"/>
              </a:ext>
            </a:extLst>
          </p:cNvPr>
          <p:cNvSpPr>
            <a:spLocks noChangeArrowheads="1"/>
          </p:cNvSpPr>
          <p:nvPr/>
        </p:nvSpPr>
        <p:spPr bwMode="auto">
          <a:xfrm>
            <a:off x="457200" y="14478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Tree>
    <p:extLst>
      <p:ext uri="{BB962C8B-B14F-4D97-AF65-F5344CB8AC3E}">
        <p14:creationId xmlns:p14="http://schemas.microsoft.com/office/powerpoint/2010/main" val="1526096041"/>
      </p:ext>
    </p:extLst>
  </p:cSld>
  <p:clrMapOvr>
    <a:masterClrMapping/>
  </p:clrMapOvr>
  <p:transition>
    <p:wipe di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55B885-23FE-4204-AC34-7F05E7D6B55F}"/>
              </a:ext>
            </a:extLst>
          </p:cNvPr>
          <p:cNvSpPr>
            <a:spLocks noGrp="1"/>
          </p:cNvSpPr>
          <p:nvPr>
            <p:ph idx="1"/>
          </p:nvPr>
        </p:nvSpPr>
        <p:spPr>
          <a:xfrm>
            <a:off x="914400" y="1371600"/>
            <a:ext cx="7467600" cy="4038600"/>
          </a:xfrm>
        </p:spPr>
        <p:txBody>
          <a:bodyPr/>
          <a:lstStyle/>
          <a:p>
            <a:pPr marL="0" indent="0"/>
            <a:r>
              <a:rPr lang="en-US" dirty="0"/>
              <a:t>Will you carry out this ministry in accordance with the holy scriptures and with the confessions of the Lutheran church and in harmony with the constitutions of the Evangelical Lutheran Church in America?</a:t>
            </a:r>
          </a:p>
          <a:p>
            <a:endParaRPr lang="en-US" dirty="0"/>
          </a:p>
          <a:p>
            <a:r>
              <a:rPr lang="en-US" dirty="0">
                <a:solidFill>
                  <a:srgbClr val="FF0000"/>
                </a:solidFill>
              </a:rPr>
              <a:t>Lisa</a:t>
            </a:r>
            <a:r>
              <a:rPr lang="en-US" dirty="0"/>
              <a:t>: I will, and I ask God to help me.</a:t>
            </a:r>
          </a:p>
        </p:txBody>
      </p:sp>
      <p:sp>
        <p:nvSpPr>
          <p:cNvPr id="2" name="Title 1">
            <a:extLst>
              <a:ext uri="{FF2B5EF4-FFF2-40B4-BE49-F238E27FC236}">
                <a16:creationId xmlns:a16="http://schemas.microsoft.com/office/drawing/2014/main" id="{9E6E2889-E227-4F8C-B56B-8507B4C2EC10}"/>
              </a:ext>
            </a:extLst>
          </p:cNvPr>
          <p:cNvSpPr>
            <a:spLocks noGrp="1"/>
          </p:cNvSpPr>
          <p:nvPr>
            <p:ph type="title"/>
          </p:nvPr>
        </p:nvSpPr>
        <p:spPr/>
        <p:txBody>
          <a:bodyPr/>
          <a:lstStyle/>
          <a:p>
            <a:r>
              <a:rPr lang="en-US" dirty="0"/>
              <a:t>Installation of Lisa Sampson</a:t>
            </a:r>
          </a:p>
        </p:txBody>
      </p:sp>
      <p:sp>
        <p:nvSpPr>
          <p:cNvPr id="4" name="AutoShape 3">
            <a:extLst>
              <a:ext uri="{FF2B5EF4-FFF2-40B4-BE49-F238E27FC236}">
                <a16:creationId xmlns:a16="http://schemas.microsoft.com/office/drawing/2014/main" id="{571DA31E-F74D-4296-8802-B9A96357AAD5}"/>
              </a:ext>
            </a:extLst>
          </p:cNvPr>
          <p:cNvSpPr>
            <a:spLocks noChangeArrowheads="1"/>
          </p:cNvSpPr>
          <p:nvPr/>
        </p:nvSpPr>
        <p:spPr bwMode="auto">
          <a:xfrm>
            <a:off x="457200" y="14478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Tree>
    <p:extLst>
      <p:ext uri="{BB962C8B-B14F-4D97-AF65-F5344CB8AC3E}">
        <p14:creationId xmlns:p14="http://schemas.microsoft.com/office/powerpoint/2010/main" val="1290133280"/>
      </p:ext>
    </p:extLst>
  </p:cSld>
  <p:clrMapOvr>
    <a:masterClrMapping/>
  </p:clrMapOvr>
  <p:transition>
    <p:wipe di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55B885-23FE-4204-AC34-7F05E7D6B55F}"/>
              </a:ext>
            </a:extLst>
          </p:cNvPr>
          <p:cNvSpPr>
            <a:spLocks noGrp="1"/>
          </p:cNvSpPr>
          <p:nvPr>
            <p:ph idx="1"/>
          </p:nvPr>
        </p:nvSpPr>
        <p:spPr>
          <a:xfrm>
            <a:off x="914400" y="1371600"/>
            <a:ext cx="7467600" cy="4038600"/>
          </a:xfrm>
        </p:spPr>
        <p:txBody>
          <a:bodyPr/>
          <a:lstStyle/>
          <a:p>
            <a:pPr marL="0" indent="0"/>
            <a:r>
              <a:rPr lang="en-US" dirty="0"/>
              <a:t>Will you be diligent in your study of the holy scriptures and faithful in your use of the means of grace and in prayer?</a:t>
            </a:r>
          </a:p>
          <a:p>
            <a:endParaRPr lang="en-US" dirty="0"/>
          </a:p>
          <a:p>
            <a:r>
              <a:rPr lang="en-US" dirty="0">
                <a:solidFill>
                  <a:srgbClr val="FF0000"/>
                </a:solidFill>
              </a:rPr>
              <a:t>Lisa</a:t>
            </a:r>
            <a:r>
              <a:rPr lang="en-US" dirty="0"/>
              <a:t>: I will, and I ask God to help me.</a:t>
            </a:r>
          </a:p>
        </p:txBody>
      </p:sp>
      <p:sp>
        <p:nvSpPr>
          <p:cNvPr id="2" name="Title 1">
            <a:extLst>
              <a:ext uri="{FF2B5EF4-FFF2-40B4-BE49-F238E27FC236}">
                <a16:creationId xmlns:a16="http://schemas.microsoft.com/office/drawing/2014/main" id="{9E6E2889-E227-4F8C-B56B-8507B4C2EC10}"/>
              </a:ext>
            </a:extLst>
          </p:cNvPr>
          <p:cNvSpPr>
            <a:spLocks noGrp="1"/>
          </p:cNvSpPr>
          <p:nvPr>
            <p:ph type="title"/>
          </p:nvPr>
        </p:nvSpPr>
        <p:spPr/>
        <p:txBody>
          <a:bodyPr/>
          <a:lstStyle/>
          <a:p>
            <a:r>
              <a:rPr lang="en-US" dirty="0"/>
              <a:t>Installation of Lisa Sampson</a:t>
            </a:r>
          </a:p>
        </p:txBody>
      </p:sp>
      <p:sp>
        <p:nvSpPr>
          <p:cNvPr id="4" name="AutoShape 3">
            <a:extLst>
              <a:ext uri="{FF2B5EF4-FFF2-40B4-BE49-F238E27FC236}">
                <a16:creationId xmlns:a16="http://schemas.microsoft.com/office/drawing/2014/main" id="{571DA31E-F74D-4296-8802-B9A96357AAD5}"/>
              </a:ext>
            </a:extLst>
          </p:cNvPr>
          <p:cNvSpPr>
            <a:spLocks noChangeArrowheads="1"/>
          </p:cNvSpPr>
          <p:nvPr/>
        </p:nvSpPr>
        <p:spPr bwMode="auto">
          <a:xfrm>
            <a:off x="457200" y="14478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Tree>
    <p:extLst>
      <p:ext uri="{BB962C8B-B14F-4D97-AF65-F5344CB8AC3E}">
        <p14:creationId xmlns:p14="http://schemas.microsoft.com/office/powerpoint/2010/main" val="2092490207"/>
      </p:ext>
    </p:extLst>
  </p:cSld>
  <p:clrMapOvr>
    <a:masterClrMapping/>
  </p:clrMapOvr>
  <p:transition>
    <p:wipe di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55B885-23FE-4204-AC34-7F05E7D6B55F}"/>
              </a:ext>
            </a:extLst>
          </p:cNvPr>
          <p:cNvSpPr>
            <a:spLocks noGrp="1"/>
          </p:cNvSpPr>
          <p:nvPr>
            <p:ph idx="1"/>
          </p:nvPr>
        </p:nvSpPr>
        <p:spPr>
          <a:xfrm>
            <a:off x="914400" y="1371600"/>
            <a:ext cx="7467600" cy="4038600"/>
          </a:xfrm>
        </p:spPr>
        <p:txBody>
          <a:bodyPr/>
          <a:lstStyle/>
          <a:p>
            <a:pPr marL="0" indent="0"/>
            <a:r>
              <a:rPr lang="en-US" dirty="0"/>
              <a:t>Trusting in God’s care, will you seek to grow in love for those you serve, strive for excellence in your skills, and adorn the gospel of Jesus Christ with a godly life?</a:t>
            </a:r>
          </a:p>
          <a:p>
            <a:endParaRPr lang="en-US" dirty="0"/>
          </a:p>
          <a:p>
            <a:r>
              <a:rPr lang="en-US" dirty="0">
                <a:solidFill>
                  <a:srgbClr val="FF0000"/>
                </a:solidFill>
              </a:rPr>
              <a:t>Lisa</a:t>
            </a:r>
            <a:r>
              <a:rPr lang="en-US" dirty="0"/>
              <a:t>: I will, and I ask God to help me.</a:t>
            </a:r>
          </a:p>
        </p:txBody>
      </p:sp>
      <p:sp>
        <p:nvSpPr>
          <p:cNvPr id="2" name="Title 1">
            <a:extLst>
              <a:ext uri="{FF2B5EF4-FFF2-40B4-BE49-F238E27FC236}">
                <a16:creationId xmlns:a16="http://schemas.microsoft.com/office/drawing/2014/main" id="{9E6E2889-E227-4F8C-B56B-8507B4C2EC10}"/>
              </a:ext>
            </a:extLst>
          </p:cNvPr>
          <p:cNvSpPr>
            <a:spLocks noGrp="1"/>
          </p:cNvSpPr>
          <p:nvPr>
            <p:ph type="title"/>
          </p:nvPr>
        </p:nvSpPr>
        <p:spPr/>
        <p:txBody>
          <a:bodyPr/>
          <a:lstStyle/>
          <a:p>
            <a:r>
              <a:rPr lang="en-US" dirty="0"/>
              <a:t>Installation of Lisa Sampson</a:t>
            </a:r>
          </a:p>
        </p:txBody>
      </p:sp>
      <p:sp>
        <p:nvSpPr>
          <p:cNvPr id="4" name="AutoShape 3">
            <a:extLst>
              <a:ext uri="{FF2B5EF4-FFF2-40B4-BE49-F238E27FC236}">
                <a16:creationId xmlns:a16="http://schemas.microsoft.com/office/drawing/2014/main" id="{571DA31E-F74D-4296-8802-B9A96357AAD5}"/>
              </a:ext>
            </a:extLst>
          </p:cNvPr>
          <p:cNvSpPr>
            <a:spLocks noChangeArrowheads="1"/>
          </p:cNvSpPr>
          <p:nvPr/>
        </p:nvSpPr>
        <p:spPr bwMode="auto">
          <a:xfrm>
            <a:off x="457200" y="14478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Tree>
    <p:extLst>
      <p:ext uri="{BB962C8B-B14F-4D97-AF65-F5344CB8AC3E}">
        <p14:creationId xmlns:p14="http://schemas.microsoft.com/office/powerpoint/2010/main" val="4215700046"/>
      </p:ext>
    </p:extLst>
  </p:cSld>
  <p:clrMapOvr>
    <a:masterClrMapping/>
  </p:clrMapOvr>
  <p:transition>
    <p:wipe di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55B885-23FE-4204-AC34-7F05E7D6B55F}"/>
              </a:ext>
            </a:extLst>
          </p:cNvPr>
          <p:cNvSpPr>
            <a:spLocks noGrp="1"/>
          </p:cNvSpPr>
          <p:nvPr>
            <p:ph idx="1"/>
          </p:nvPr>
        </p:nvSpPr>
        <p:spPr>
          <a:xfrm>
            <a:off x="914400" y="1371600"/>
            <a:ext cx="7467600" cy="4038600"/>
          </a:xfrm>
        </p:spPr>
        <p:txBody>
          <a:bodyPr/>
          <a:lstStyle/>
          <a:p>
            <a:pPr marL="0" indent="0"/>
            <a:r>
              <a:rPr lang="en-US" dirty="0"/>
              <a:t>Almighty God, who has given you the will to do these things, graciously give you the strength and compassion to perform them.</a:t>
            </a:r>
          </a:p>
          <a:p>
            <a:endParaRPr lang="en-US" dirty="0"/>
          </a:p>
          <a:p>
            <a:r>
              <a:rPr lang="en-US" dirty="0">
                <a:solidFill>
                  <a:srgbClr val="FF0000"/>
                </a:solidFill>
              </a:rPr>
              <a:t>Lisa</a:t>
            </a:r>
            <a:r>
              <a:rPr lang="en-US" dirty="0"/>
              <a:t>: I will, and I ask God to help me.</a:t>
            </a:r>
          </a:p>
        </p:txBody>
      </p:sp>
      <p:sp>
        <p:nvSpPr>
          <p:cNvPr id="2" name="Title 1">
            <a:extLst>
              <a:ext uri="{FF2B5EF4-FFF2-40B4-BE49-F238E27FC236}">
                <a16:creationId xmlns:a16="http://schemas.microsoft.com/office/drawing/2014/main" id="{9E6E2889-E227-4F8C-B56B-8507B4C2EC10}"/>
              </a:ext>
            </a:extLst>
          </p:cNvPr>
          <p:cNvSpPr>
            <a:spLocks noGrp="1"/>
          </p:cNvSpPr>
          <p:nvPr>
            <p:ph type="title"/>
          </p:nvPr>
        </p:nvSpPr>
        <p:spPr/>
        <p:txBody>
          <a:bodyPr/>
          <a:lstStyle/>
          <a:p>
            <a:r>
              <a:rPr lang="en-US" dirty="0"/>
              <a:t>Installation of Lisa Sampson</a:t>
            </a:r>
          </a:p>
        </p:txBody>
      </p:sp>
      <p:sp>
        <p:nvSpPr>
          <p:cNvPr id="4" name="AutoShape 3">
            <a:extLst>
              <a:ext uri="{FF2B5EF4-FFF2-40B4-BE49-F238E27FC236}">
                <a16:creationId xmlns:a16="http://schemas.microsoft.com/office/drawing/2014/main" id="{571DA31E-F74D-4296-8802-B9A96357AAD5}"/>
              </a:ext>
            </a:extLst>
          </p:cNvPr>
          <p:cNvSpPr>
            <a:spLocks noChangeArrowheads="1"/>
          </p:cNvSpPr>
          <p:nvPr/>
        </p:nvSpPr>
        <p:spPr bwMode="auto">
          <a:xfrm>
            <a:off x="457200" y="14478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Tree>
    <p:extLst>
      <p:ext uri="{BB962C8B-B14F-4D97-AF65-F5344CB8AC3E}">
        <p14:creationId xmlns:p14="http://schemas.microsoft.com/office/powerpoint/2010/main" val="3313145559"/>
      </p:ext>
    </p:extLst>
  </p:cSld>
  <p:clrMapOvr>
    <a:masterClrMapping/>
  </p:clrMapOvr>
  <p:transition>
    <p:wipe dir="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55B885-23FE-4204-AC34-7F05E7D6B55F}"/>
              </a:ext>
            </a:extLst>
          </p:cNvPr>
          <p:cNvSpPr>
            <a:spLocks noGrp="1"/>
          </p:cNvSpPr>
          <p:nvPr>
            <p:ph idx="1"/>
          </p:nvPr>
        </p:nvSpPr>
        <p:spPr>
          <a:xfrm>
            <a:off x="914400" y="1371600"/>
            <a:ext cx="7467600" cy="4038600"/>
          </a:xfrm>
        </p:spPr>
        <p:txBody>
          <a:bodyPr/>
          <a:lstStyle/>
          <a:p>
            <a:pPr marL="0" indent="0"/>
            <a:r>
              <a:rPr lang="en-US" dirty="0"/>
              <a:t>Almighty God, who has given you the will to do these things, graciously give you the strength and compassion to perform them.</a:t>
            </a:r>
          </a:p>
          <a:p>
            <a:endParaRPr lang="en-US" dirty="0"/>
          </a:p>
          <a:p>
            <a:r>
              <a:rPr lang="en-US" b="1" dirty="0"/>
              <a:t>Amen</a:t>
            </a:r>
            <a:r>
              <a:rPr lang="en-US" dirty="0"/>
              <a:t>.</a:t>
            </a:r>
          </a:p>
        </p:txBody>
      </p:sp>
      <p:sp>
        <p:nvSpPr>
          <p:cNvPr id="2" name="Title 1">
            <a:extLst>
              <a:ext uri="{FF2B5EF4-FFF2-40B4-BE49-F238E27FC236}">
                <a16:creationId xmlns:a16="http://schemas.microsoft.com/office/drawing/2014/main" id="{9E6E2889-E227-4F8C-B56B-8507B4C2EC10}"/>
              </a:ext>
            </a:extLst>
          </p:cNvPr>
          <p:cNvSpPr>
            <a:spLocks noGrp="1"/>
          </p:cNvSpPr>
          <p:nvPr>
            <p:ph type="title"/>
          </p:nvPr>
        </p:nvSpPr>
        <p:spPr/>
        <p:txBody>
          <a:bodyPr/>
          <a:lstStyle/>
          <a:p>
            <a:r>
              <a:rPr lang="en-US" dirty="0"/>
              <a:t>Installation of Lisa Sampson</a:t>
            </a:r>
          </a:p>
        </p:txBody>
      </p:sp>
      <p:sp>
        <p:nvSpPr>
          <p:cNvPr id="4" name="AutoShape 3">
            <a:extLst>
              <a:ext uri="{FF2B5EF4-FFF2-40B4-BE49-F238E27FC236}">
                <a16:creationId xmlns:a16="http://schemas.microsoft.com/office/drawing/2014/main" id="{571DA31E-F74D-4296-8802-B9A96357AAD5}"/>
              </a:ext>
            </a:extLst>
          </p:cNvPr>
          <p:cNvSpPr>
            <a:spLocks noChangeArrowheads="1"/>
          </p:cNvSpPr>
          <p:nvPr/>
        </p:nvSpPr>
        <p:spPr bwMode="auto">
          <a:xfrm>
            <a:off x="457200" y="14478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5" name="AutoShape 4">
            <a:extLst>
              <a:ext uri="{FF2B5EF4-FFF2-40B4-BE49-F238E27FC236}">
                <a16:creationId xmlns:a16="http://schemas.microsoft.com/office/drawing/2014/main" id="{A8D22264-93A7-4DDA-8924-E29BF8597023}"/>
              </a:ext>
            </a:extLst>
          </p:cNvPr>
          <p:cNvSpPr>
            <a:spLocks noChangeArrowheads="1"/>
          </p:cNvSpPr>
          <p:nvPr/>
        </p:nvSpPr>
        <p:spPr bwMode="auto">
          <a:xfrm>
            <a:off x="459712" y="33528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593652763"/>
      </p:ext>
    </p:extLst>
  </p:cSld>
  <p:clrMapOvr>
    <a:masterClrMapping/>
  </p:clrMapOvr>
  <p:transition>
    <p:wipe di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55B885-23FE-4204-AC34-7F05E7D6B55F}"/>
              </a:ext>
            </a:extLst>
          </p:cNvPr>
          <p:cNvSpPr>
            <a:spLocks noGrp="1"/>
          </p:cNvSpPr>
          <p:nvPr>
            <p:ph idx="1"/>
          </p:nvPr>
        </p:nvSpPr>
        <p:spPr>
          <a:xfrm>
            <a:off x="914400" y="1371600"/>
            <a:ext cx="7467600" cy="4038600"/>
          </a:xfrm>
        </p:spPr>
        <p:txBody>
          <a:bodyPr/>
          <a:lstStyle/>
          <a:p>
            <a:pPr marL="0" indent="0"/>
            <a:r>
              <a:rPr lang="en-US" dirty="0"/>
              <a:t>People of God, will you receive Lisa into this ministry as one sent to serve in the church of Jesus Christ?</a:t>
            </a:r>
          </a:p>
          <a:p>
            <a:endParaRPr lang="en-US" dirty="0"/>
          </a:p>
          <a:p>
            <a:r>
              <a:rPr lang="en-US" b="1" dirty="0"/>
              <a:t>We will, and we ask God to help us.</a:t>
            </a:r>
          </a:p>
        </p:txBody>
      </p:sp>
      <p:sp>
        <p:nvSpPr>
          <p:cNvPr id="2" name="Title 1">
            <a:extLst>
              <a:ext uri="{FF2B5EF4-FFF2-40B4-BE49-F238E27FC236}">
                <a16:creationId xmlns:a16="http://schemas.microsoft.com/office/drawing/2014/main" id="{9E6E2889-E227-4F8C-B56B-8507B4C2EC10}"/>
              </a:ext>
            </a:extLst>
          </p:cNvPr>
          <p:cNvSpPr>
            <a:spLocks noGrp="1"/>
          </p:cNvSpPr>
          <p:nvPr>
            <p:ph type="title"/>
          </p:nvPr>
        </p:nvSpPr>
        <p:spPr/>
        <p:txBody>
          <a:bodyPr/>
          <a:lstStyle/>
          <a:p>
            <a:r>
              <a:rPr lang="en-US" dirty="0"/>
              <a:t>Installation of Lisa Sampson</a:t>
            </a:r>
          </a:p>
        </p:txBody>
      </p:sp>
      <p:sp>
        <p:nvSpPr>
          <p:cNvPr id="4" name="AutoShape 3">
            <a:extLst>
              <a:ext uri="{FF2B5EF4-FFF2-40B4-BE49-F238E27FC236}">
                <a16:creationId xmlns:a16="http://schemas.microsoft.com/office/drawing/2014/main" id="{571DA31E-F74D-4296-8802-B9A96357AAD5}"/>
              </a:ext>
            </a:extLst>
          </p:cNvPr>
          <p:cNvSpPr>
            <a:spLocks noChangeArrowheads="1"/>
          </p:cNvSpPr>
          <p:nvPr/>
        </p:nvSpPr>
        <p:spPr bwMode="auto">
          <a:xfrm>
            <a:off x="457200" y="14478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5" name="AutoShape 4">
            <a:extLst>
              <a:ext uri="{FF2B5EF4-FFF2-40B4-BE49-F238E27FC236}">
                <a16:creationId xmlns:a16="http://schemas.microsoft.com/office/drawing/2014/main" id="{A8D22264-93A7-4DDA-8924-E29BF8597023}"/>
              </a:ext>
            </a:extLst>
          </p:cNvPr>
          <p:cNvSpPr>
            <a:spLocks noChangeArrowheads="1"/>
          </p:cNvSpPr>
          <p:nvPr/>
        </p:nvSpPr>
        <p:spPr bwMode="auto">
          <a:xfrm>
            <a:off x="459712" y="33528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4139390262"/>
      </p:ext>
    </p:extLst>
  </p:cSld>
  <p:clrMapOvr>
    <a:masterClrMapping/>
  </p:clrMapOvr>
  <p:transition>
    <p:wipe dir="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55B885-23FE-4204-AC34-7F05E7D6B55F}"/>
              </a:ext>
            </a:extLst>
          </p:cNvPr>
          <p:cNvSpPr>
            <a:spLocks noGrp="1"/>
          </p:cNvSpPr>
          <p:nvPr>
            <p:ph idx="1"/>
          </p:nvPr>
        </p:nvSpPr>
        <p:spPr>
          <a:xfrm>
            <a:off x="914400" y="1371600"/>
            <a:ext cx="7467600" cy="4038600"/>
          </a:xfrm>
        </p:spPr>
        <p:txBody>
          <a:bodyPr/>
          <a:lstStyle/>
          <a:p>
            <a:pPr marL="0" indent="0"/>
            <a:r>
              <a:rPr lang="en-US" dirty="0"/>
              <a:t>Will you pray for her, help and honor her for her work’s sake, and in all things strive to live together in the peace and unity of Christ?</a:t>
            </a:r>
          </a:p>
          <a:p>
            <a:endParaRPr lang="en-US" dirty="0"/>
          </a:p>
          <a:p>
            <a:r>
              <a:rPr lang="en-US" b="1" dirty="0"/>
              <a:t>We will, and we ask God to help us.</a:t>
            </a:r>
          </a:p>
        </p:txBody>
      </p:sp>
      <p:sp>
        <p:nvSpPr>
          <p:cNvPr id="2" name="Title 1">
            <a:extLst>
              <a:ext uri="{FF2B5EF4-FFF2-40B4-BE49-F238E27FC236}">
                <a16:creationId xmlns:a16="http://schemas.microsoft.com/office/drawing/2014/main" id="{9E6E2889-E227-4F8C-B56B-8507B4C2EC10}"/>
              </a:ext>
            </a:extLst>
          </p:cNvPr>
          <p:cNvSpPr>
            <a:spLocks noGrp="1"/>
          </p:cNvSpPr>
          <p:nvPr>
            <p:ph type="title"/>
          </p:nvPr>
        </p:nvSpPr>
        <p:spPr/>
        <p:txBody>
          <a:bodyPr/>
          <a:lstStyle/>
          <a:p>
            <a:r>
              <a:rPr lang="en-US" dirty="0"/>
              <a:t>Installation of Lisa Sampson</a:t>
            </a:r>
          </a:p>
        </p:txBody>
      </p:sp>
      <p:sp>
        <p:nvSpPr>
          <p:cNvPr id="4" name="AutoShape 3">
            <a:extLst>
              <a:ext uri="{FF2B5EF4-FFF2-40B4-BE49-F238E27FC236}">
                <a16:creationId xmlns:a16="http://schemas.microsoft.com/office/drawing/2014/main" id="{571DA31E-F74D-4296-8802-B9A96357AAD5}"/>
              </a:ext>
            </a:extLst>
          </p:cNvPr>
          <p:cNvSpPr>
            <a:spLocks noChangeArrowheads="1"/>
          </p:cNvSpPr>
          <p:nvPr/>
        </p:nvSpPr>
        <p:spPr bwMode="auto">
          <a:xfrm>
            <a:off x="457200" y="14478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5" name="AutoShape 4">
            <a:extLst>
              <a:ext uri="{FF2B5EF4-FFF2-40B4-BE49-F238E27FC236}">
                <a16:creationId xmlns:a16="http://schemas.microsoft.com/office/drawing/2014/main" id="{A8D22264-93A7-4DDA-8924-E29BF8597023}"/>
              </a:ext>
            </a:extLst>
          </p:cNvPr>
          <p:cNvSpPr>
            <a:spLocks noChangeArrowheads="1"/>
          </p:cNvSpPr>
          <p:nvPr/>
        </p:nvSpPr>
        <p:spPr bwMode="auto">
          <a:xfrm>
            <a:off x="459712" y="33528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2308629898"/>
      </p:ext>
    </p:extLst>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381000"/>
          </a:xfrm>
        </p:spPr>
        <p:txBody>
          <a:bodyPr/>
          <a:lstStyle/>
          <a:p>
            <a:pPr eaLnBrk="1" hangingPunct="1">
              <a:defRPr/>
            </a:pPr>
            <a:r>
              <a:rPr lang="en-US" dirty="0"/>
              <a:t>Gathering Song                                             </a:t>
            </a:r>
            <a:r>
              <a:rPr lang="en-US" i="1" dirty="0"/>
              <a:t>“All are Welcome”</a:t>
            </a:r>
            <a:endParaRPr lang="en-US" i="1" baseline="30000" dirty="0"/>
          </a:p>
        </p:txBody>
      </p:sp>
      <p:sp>
        <p:nvSpPr>
          <p:cNvPr id="3" name="Content Placeholder 2">
            <a:extLst>
              <a:ext uri="{FF2B5EF4-FFF2-40B4-BE49-F238E27FC236}">
                <a16:creationId xmlns:a16="http://schemas.microsoft.com/office/drawing/2014/main" id="{8A74A685-BEF2-488C-BF4C-93B70E522A04}"/>
              </a:ext>
            </a:extLst>
          </p:cNvPr>
          <p:cNvSpPr>
            <a:spLocks noGrp="1"/>
          </p:cNvSpPr>
          <p:nvPr>
            <p:ph idx="1"/>
          </p:nvPr>
        </p:nvSpPr>
        <p:spPr>
          <a:xfrm>
            <a:off x="152400" y="1143000"/>
            <a:ext cx="8915400" cy="3771900"/>
          </a:xfrm>
        </p:spPr>
        <p:txBody>
          <a:bodyPr/>
          <a:lstStyle/>
          <a:p>
            <a:pPr algn="ctr"/>
            <a:r>
              <a:rPr lang="en-US" b="1" dirty="0"/>
              <a:t>REFRAIN</a:t>
            </a:r>
          </a:p>
          <a:p>
            <a:pPr algn="ctr"/>
            <a:r>
              <a:rPr lang="en-US" b="1" dirty="0"/>
              <a:t>All are welcome, all are welcome,</a:t>
            </a:r>
          </a:p>
          <a:p>
            <a:pPr algn="ctr"/>
            <a:r>
              <a:rPr lang="en-US" b="1" dirty="0"/>
              <a:t>all are welcome in this place.</a:t>
            </a:r>
          </a:p>
          <a:p>
            <a:pPr algn="ctr"/>
            <a:endParaRPr lang="en-US" b="1" dirty="0">
              <a:highlight>
                <a:srgbClr val="FFFF00"/>
              </a:highlight>
            </a:endParaRPr>
          </a:p>
        </p:txBody>
      </p:sp>
    </p:spTree>
    <p:extLst>
      <p:ext uri="{BB962C8B-B14F-4D97-AF65-F5344CB8AC3E}">
        <p14:creationId xmlns:p14="http://schemas.microsoft.com/office/powerpoint/2010/main" val="1870421165"/>
      </p:ext>
    </p:extLst>
  </p:cSld>
  <p:clrMapOvr>
    <a:masterClrMapping/>
  </p:clrMapOvr>
  <p:transition>
    <p:wipe dir="d"/>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55B885-23FE-4204-AC34-7F05E7D6B55F}"/>
              </a:ext>
            </a:extLst>
          </p:cNvPr>
          <p:cNvSpPr>
            <a:spLocks noGrp="1"/>
          </p:cNvSpPr>
          <p:nvPr>
            <p:ph idx="1"/>
          </p:nvPr>
        </p:nvSpPr>
        <p:spPr>
          <a:xfrm>
            <a:off x="914400" y="1371600"/>
            <a:ext cx="7467600" cy="4038600"/>
          </a:xfrm>
        </p:spPr>
        <p:txBody>
          <a:bodyPr/>
          <a:lstStyle/>
          <a:p>
            <a:pPr marL="0" indent="0"/>
            <a:r>
              <a:rPr lang="en-US" dirty="0"/>
              <a:t>Lisa, I now declare you installed as  Director of Children, Youth, and Family Ministry. Almighty God bless you, and direct your days and your deeds in peace, that you may be a faithful servant of Christ.</a:t>
            </a:r>
          </a:p>
          <a:p>
            <a:endParaRPr lang="en-US" dirty="0"/>
          </a:p>
          <a:p>
            <a:r>
              <a:rPr lang="en-US" b="1" dirty="0"/>
              <a:t>Amen</a:t>
            </a:r>
            <a:r>
              <a:rPr lang="en-US" dirty="0"/>
              <a:t>.</a:t>
            </a:r>
          </a:p>
        </p:txBody>
      </p:sp>
      <p:sp>
        <p:nvSpPr>
          <p:cNvPr id="2" name="Title 1">
            <a:extLst>
              <a:ext uri="{FF2B5EF4-FFF2-40B4-BE49-F238E27FC236}">
                <a16:creationId xmlns:a16="http://schemas.microsoft.com/office/drawing/2014/main" id="{9E6E2889-E227-4F8C-B56B-8507B4C2EC10}"/>
              </a:ext>
            </a:extLst>
          </p:cNvPr>
          <p:cNvSpPr>
            <a:spLocks noGrp="1"/>
          </p:cNvSpPr>
          <p:nvPr>
            <p:ph type="title"/>
          </p:nvPr>
        </p:nvSpPr>
        <p:spPr/>
        <p:txBody>
          <a:bodyPr/>
          <a:lstStyle/>
          <a:p>
            <a:r>
              <a:rPr lang="en-US" dirty="0"/>
              <a:t>Installation of Lisa Sampson</a:t>
            </a:r>
          </a:p>
        </p:txBody>
      </p:sp>
      <p:sp>
        <p:nvSpPr>
          <p:cNvPr id="4" name="AutoShape 3">
            <a:extLst>
              <a:ext uri="{FF2B5EF4-FFF2-40B4-BE49-F238E27FC236}">
                <a16:creationId xmlns:a16="http://schemas.microsoft.com/office/drawing/2014/main" id="{571DA31E-F74D-4296-8802-B9A96357AAD5}"/>
              </a:ext>
            </a:extLst>
          </p:cNvPr>
          <p:cNvSpPr>
            <a:spLocks noChangeArrowheads="1"/>
          </p:cNvSpPr>
          <p:nvPr/>
        </p:nvSpPr>
        <p:spPr bwMode="auto">
          <a:xfrm>
            <a:off x="457200" y="14478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5" name="AutoShape 4">
            <a:extLst>
              <a:ext uri="{FF2B5EF4-FFF2-40B4-BE49-F238E27FC236}">
                <a16:creationId xmlns:a16="http://schemas.microsoft.com/office/drawing/2014/main" id="{A8D22264-93A7-4DDA-8924-E29BF8597023}"/>
              </a:ext>
            </a:extLst>
          </p:cNvPr>
          <p:cNvSpPr>
            <a:spLocks noChangeArrowheads="1"/>
          </p:cNvSpPr>
          <p:nvPr/>
        </p:nvSpPr>
        <p:spPr bwMode="auto">
          <a:xfrm>
            <a:off x="457200" y="41148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3874005383"/>
      </p:ext>
    </p:extLst>
  </p:cSld>
  <p:clrMapOvr>
    <a:masterClrMapping/>
  </p:clrMapOvr>
  <p:transition>
    <p:wipe dir="d"/>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Prayers of Intercession – Bidding Prayers</a:t>
            </a:r>
          </a:p>
        </p:txBody>
      </p:sp>
      <p:sp>
        <p:nvSpPr>
          <p:cNvPr id="3" name="Content Placeholder 2"/>
          <p:cNvSpPr>
            <a:spLocks noGrp="1"/>
          </p:cNvSpPr>
          <p:nvPr>
            <p:ph idx="1"/>
          </p:nvPr>
        </p:nvSpPr>
        <p:spPr>
          <a:xfrm>
            <a:off x="540996" y="1104900"/>
            <a:ext cx="7924800" cy="3886200"/>
          </a:xfrm>
        </p:spPr>
        <p:txBody>
          <a:bodyPr/>
          <a:lstStyle/>
          <a:p>
            <a:r>
              <a:rPr lang="en-US" i="1" dirty="0"/>
              <a:t>Each prayer petition ends with a time for silent prayer and reflection, and then the following call and response:</a:t>
            </a:r>
          </a:p>
          <a:p>
            <a:endParaRPr lang="en-US" dirty="0"/>
          </a:p>
          <a:p>
            <a:r>
              <a:rPr lang="en-US" dirty="0"/>
              <a:t>	Lord, in your mercy,</a:t>
            </a:r>
          </a:p>
          <a:p>
            <a:r>
              <a:rPr lang="en-US" b="1" dirty="0"/>
              <a:t>	Hear our prayer.</a:t>
            </a:r>
            <a:endParaRPr lang="en-US" dirty="0"/>
          </a:p>
          <a:p>
            <a:endParaRPr lang="en-US" dirty="0"/>
          </a:p>
        </p:txBody>
      </p:sp>
      <p:sp>
        <p:nvSpPr>
          <p:cNvPr id="4" name="AutoShape 4"/>
          <p:cNvSpPr>
            <a:spLocks noChangeArrowheads="1"/>
          </p:cNvSpPr>
          <p:nvPr/>
        </p:nvSpPr>
        <p:spPr bwMode="auto">
          <a:xfrm>
            <a:off x="527858" y="36195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
        <p:nvSpPr>
          <p:cNvPr id="5" name="AutoShape 3"/>
          <p:cNvSpPr>
            <a:spLocks noChangeArrowheads="1"/>
          </p:cNvSpPr>
          <p:nvPr/>
        </p:nvSpPr>
        <p:spPr bwMode="auto">
          <a:xfrm>
            <a:off x="533400" y="30480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Tree>
    <p:extLst>
      <p:ext uri="{BB962C8B-B14F-4D97-AF65-F5344CB8AC3E}">
        <p14:creationId xmlns:p14="http://schemas.microsoft.com/office/powerpoint/2010/main" val="3943086850"/>
      </p:ext>
    </p:extLst>
  </p:cSld>
  <p:clrMapOvr>
    <a:masterClrMapping/>
  </p:clrMapOvr>
  <p:transition>
    <p:wipe dir="d"/>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F35EE6-B7F5-4B34-8AD2-39872155CC32}"/>
              </a:ext>
            </a:extLst>
          </p:cNvPr>
          <p:cNvSpPr>
            <a:spLocks noGrp="1"/>
          </p:cNvSpPr>
          <p:nvPr>
            <p:ph idx="1"/>
          </p:nvPr>
        </p:nvSpPr>
        <p:spPr>
          <a:xfrm>
            <a:off x="838200" y="1371600"/>
            <a:ext cx="7467600" cy="4038600"/>
          </a:xfrm>
        </p:spPr>
        <p:txBody>
          <a:bodyPr/>
          <a:lstStyle/>
          <a:p>
            <a:pPr algn="ctr"/>
            <a:r>
              <a:rPr lang="en-US" b="1" dirty="0"/>
              <a:t>“Goodness of God”</a:t>
            </a:r>
          </a:p>
          <a:p>
            <a:pPr algn="ctr"/>
            <a:endParaRPr lang="en-US" dirty="0"/>
          </a:p>
          <a:p>
            <a:pPr algn="ctr"/>
            <a:endParaRPr lang="en-US" dirty="0"/>
          </a:p>
          <a:p>
            <a:pPr algn="ctr"/>
            <a:r>
              <a:rPr lang="en-US" sz="2400" dirty="0"/>
              <a:t>Featuring Aziley Smith and Kara Hennig</a:t>
            </a:r>
          </a:p>
        </p:txBody>
      </p:sp>
      <p:sp>
        <p:nvSpPr>
          <p:cNvPr id="2" name="Title 1"/>
          <p:cNvSpPr>
            <a:spLocks noGrp="1"/>
          </p:cNvSpPr>
          <p:nvPr>
            <p:ph type="title"/>
          </p:nvPr>
        </p:nvSpPr>
        <p:spPr/>
        <p:txBody>
          <a:bodyPr/>
          <a:lstStyle/>
          <a:p>
            <a:r>
              <a:rPr lang="en-US" dirty="0"/>
              <a:t>Offering	                					</a:t>
            </a:r>
            <a:endParaRPr lang="en-US" sz="2000" dirty="0">
              <a:solidFill>
                <a:srgbClr val="29005B"/>
              </a:solidFill>
            </a:endParaRPr>
          </a:p>
        </p:txBody>
      </p:sp>
      <p:sp>
        <p:nvSpPr>
          <p:cNvPr id="4" name="Rectangle 3"/>
          <p:cNvSpPr/>
          <p:nvPr/>
        </p:nvSpPr>
        <p:spPr>
          <a:xfrm>
            <a:off x="838200" y="762000"/>
            <a:ext cx="7772400" cy="892552"/>
          </a:xfrm>
          <a:prstGeom prst="rect">
            <a:avLst/>
          </a:prstGeom>
        </p:spPr>
        <p:txBody>
          <a:bodyPr wrap="square">
            <a:spAutoFit/>
          </a:bodyPr>
          <a:lstStyle/>
          <a:p>
            <a:r>
              <a:rPr lang="en-US" sz="2800" b="1" i="1" dirty="0">
                <a:solidFill>
                  <a:srgbClr val="29005B"/>
                </a:solidFill>
                <a:latin typeface="+mn-lt"/>
              </a:rPr>
              <a:t>Let us share and receive the gifts God has given us.</a:t>
            </a:r>
            <a:br>
              <a:rPr lang="en-US" b="1" i="1" dirty="0">
                <a:solidFill>
                  <a:srgbClr val="29005B"/>
                </a:solidFill>
                <a:latin typeface="+mn-lt"/>
              </a:rPr>
            </a:br>
            <a:endParaRPr lang="en-US" b="1" i="1" dirty="0">
              <a:latin typeface="+mn-lt"/>
            </a:endParaRPr>
          </a:p>
        </p:txBody>
      </p:sp>
      <p:pic>
        <p:nvPicPr>
          <p:cNvPr id="8" name="Picture 7" descr="A picture containing vector graphics&#10;&#10;Description generated with high confidence">
            <a:extLst>
              <a:ext uri="{FF2B5EF4-FFF2-40B4-BE49-F238E27FC236}">
                <a16:creationId xmlns:a16="http://schemas.microsoft.com/office/drawing/2014/main" id="{CA068184-DA12-488D-8C80-8341ECA4ECC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086600" y="5181600"/>
            <a:ext cx="1904999" cy="1676400"/>
          </a:xfrm>
          <a:prstGeom prst="rect">
            <a:avLst/>
          </a:prstGeom>
        </p:spPr>
      </p:pic>
      <p:sp>
        <p:nvSpPr>
          <p:cNvPr id="9" name="TextBox 8">
            <a:extLst>
              <a:ext uri="{FF2B5EF4-FFF2-40B4-BE49-F238E27FC236}">
                <a16:creationId xmlns:a16="http://schemas.microsoft.com/office/drawing/2014/main" id="{8C20F65F-CBE9-4A71-A89B-F9484A27A382}"/>
              </a:ext>
            </a:extLst>
          </p:cNvPr>
          <p:cNvSpPr txBox="1"/>
          <p:nvPr/>
        </p:nvSpPr>
        <p:spPr>
          <a:xfrm>
            <a:off x="2133600" y="4285178"/>
            <a:ext cx="4953000" cy="2492990"/>
          </a:xfrm>
          <a:prstGeom prst="rect">
            <a:avLst/>
          </a:prstGeom>
          <a:solidFill>
            <a:schemeClr val="bg1"/>
          </a:solidFill>
        </p:spPr>
        <p:txBody>
          <a:bodyPr wrap="square" rtlCol="0">
            <a:spAutoFit/>
          </a:bodyPr>
          <a:lstStyle/>
          <a:p>
            <a:pPr algn="ctr"/>
            <a:r>
              <a:rPr lang="en-US" sz="3600" b="1" dirty="0">
                <a:solidFill>
                  <a:srgbClr val="26AF5F"/>
                </a:solidFill>
              </a:rPr>
              <a:t>Tithe.ly</a:t>
            </a:r>
          </a:p>
          <a:p>
            <a:pPr algn="ctr"/>
            <a:r>
              <a:rPr lang="en-US" sz="3600" b="1" dirty="0">
                <a:solidFill>
                  <a:srgbClr val="26AF5F"/>
                </a:solidFill>
              </a:rPr>
              <a:t>text the word GIVE to </a:t>
            </a:r>
          </a:p>
          <a:p>
            <a:pPr algn="ctr"/>
            <a:r>
              <a:rPr lang="en-US" sz="3600" b="1" dirty="0">
                <a:solidFill>
                  <a:srgbClr val="26AF5F"/>
                </a:solidFill>
              </a:rPr>
              <a:t>612-324-8257</a:t>
            </a:r>
          </a:p>
          <a:p>
            <a:pPr algn="ctr"/>
            <a:r>
              <a:rPr lang="en-US" b="1" i="1" dirty="0">
                <a:solidFill>
                  <a:srgbClr val="26AF5F"/>
                </a:solidFill>
              </a:rPr>
              <a:t>Visit </a:t>
            </a:r>
            <a:r>
              <a:rPr lang="en-US" b="1" i="1" u="sng" dirty="0">
                <a:solidFill>
                  <a:srgbClr val="26AF5F"/>
                </a:solidFill>
              </a:rPr>
              <a:t>elkriverlutheran.org/give</a:t>
            </a:r>
            <a:r>
              <a:rPr lang="en-US" b="1" i="1" dirty="0">
                <a:solidFill>
                  <a:srgbClr val="26AF5F"/>
                </a:solidFill>
              </a:rPr>
              <a:t> for more giving options</a:t>
            </a:r>
          </a:p>
        </p:txBody>
      </p:sp>
    </p:spTree>
    <p:extLst>
      <p:ext uri="{BB962C8B-B14F-4D97-AF65-F5344CB8AC3E}">
        <p14:creationId xmlns:p14="http://schemas.microsoft.com/office/powerpoint/2010/main" val="2631859377"/>
      </p:ext>
    </p:extLst>
  </p:cSld>
  <p:clrMapOvr>
    <a:masterClrMapping/>
  </p:clrMapOvr>
  <p:transition>
    <p:wipe dir="d"/>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3"/>
          <p:cNvSpPr>
            <a:spLocks noGrp="1" noChangeArrowheads="1"/>
          </p:cNvSpPr>
          <p:nvPr>
            <p:ph type="title"/>
          </p:nvPr>
        </p:nvSpPr>
        <p:spPr/>
        <p:txBody>
          <a:bodyPr/>
          <a:lstStyle/>
          <a:p>
            <a:r>
              <a:rPr lang="en-US" b="1" dirty="0">
                <a:solidFill>
                  <a:srgbClr val="380080"/>
                </a:solidFill>
              </a:rPr>
              <a:t>Offering Prayer</a:t>
            </a:r>
          </a:p>
        </p:txBody>
      </p:sp>
      <p:sp>
        <p:nvSpPr>
          <p:cNvPr id="3" name="Content Placeholder 2">
            <a:extLst>
              <a:ext uri="{FF2B5EF4-FFF2-40B4-BE49-F238E27FC236}">
                <a16:creationId xmlns:a16="http://schemas.microsoft.com/office/drawing/2014/main" id="{D01F8EA2-99D6-41AD-8A63-D0DB9DD07DF5}"/>
              </a:ext>
            </a:extLst>
          </p:cNvPr>
          <p:cNvSpPr>
            <a:spLocks noGrp="1"/>
          </p:cNvSpPr>
          <p:nvPr>
            <p:ph idx="1"/>
          </p:nvPr>
        </p:nvSpPr>
        <p:spPr>
          <a:xfrm>
            <a:off x="838200" y="914400"/>
            <a:ext cx="7924800" cy="4953000"/>
          </a:xfrm>
        </p:spPr>
        <p:txBody>
          <a:bodyPr/>
          <a:lstStyle/>
          <a:p>
            <a:pPr marL="0" indent="0"/>
            <a:r>
              <a:rPr lang="en-US" dirty="0"/>
              <a:t>Let us pray.</a:t>
            </a:r>
          </a:p>
          <a:p>
            <a:pPr marL="0" indent="0"/>
            <a:r>
              <a:rPr lang="en-US" b="1" dirty="0"/>
              <a:t>God of all creation, all you have made is good, and your love endures forever. You bring forth bread from the earth and fruit from the vine. Nourish us with these gifts, that we might be for the world signs of your gracious presence in Jesus Christ, our Savior and Lord.</a:t>
            </a:r>
          </a:p>
          <a:p>
            <a:pPr marL="0" indent="0"/>
            <a:r>
              <a:rPr lang="en-US" b="1" dirty="0"/>
              <a:t>Amen.</a:t>
            </a:r>
          </a:p>
        </p:txBody>
      </p:sp>
      <p:sp>
        <p:nvSpPr>
          <p:cNvPr id="12" name="AutoShape 3"/>
          <p:cNvSpPr>
            <a:spLocks noChangeArrowheads="1"/>
          </p:cNvSpPr>
          <p:nvPr/>
        </p:nvSpPr>
        <p:spPr bwMode="auto">
          <a:xfrm>
            <a:off x="342900" y="9906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13" name="AutoShape 4"/>
          <p:cNvSpPr>
            <a:spLocks noChangeArrowheads="1"/>
          </p:cNvSpPr>
          <p:nvPr/>
        </p:nvSpPr>
        <p:spPr bwMode="auto">
          <a:xfrm>
            <a:off x="365927" y="15240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3898814977"/>
      </p:ext>
    </p:extLst>
  </p:cSld>
  <p:clrMapOvr>
    <a:masterClrMapping/>
  </p:clrMapOvr>
  <p:transition>
    <p:wipe dir="d"/>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62465" name="Rectangle 2"/>
          <p:cNvSpPr>
            <a:spLocks noGrp="1" noChangeArrowheads="1"/>
          </p:cNvSpPr>
          <p:nvPr>
            <p:ph type="title"/>
          </p:nvPr>
        </p:nvSpPr>
        <p:spPr/>
        <p:txBody>
          <a:bodyPr/>
          <a:lstStyle/>
          <a:p>
            <a:r>
              <a:rPr lang="en-US" dirty="0"/>
              <a:t>Words of Institution</a:t>
            </a:r>
            <a:endParaRPr lang="en-US" b="0" i="1" dirty="0"/>
          </a:p>
        </p:txBody>
      </p:sp>
      <p:sp>
        <p:nvSpPr>
          <p:cNvPr id="107522" name="Rectangle 3"/>
          <p:cNvSpPr>
            <a:spLocks noGrp="1" noChangeArrowheads="1"/>
          </p:cNvSpPr>
          <p:nvPr>
            <p:ph idx="1"/>
          </p:nvPr>
        </p:nvSpPr>
        <p:spPr>
          <a:xfrm>
            <a:off x="838200" y="1143000"/>
            <a:ext cx="8305800" cy="4953000"/>
          </a:xfrm>
          <a:solidFill>
            <a:schemeClr val="bg1">
              <a:alpha val="0"/>
            </a:schemeClr>
          </a:solidFill>
        </p:spPr>
        <p:txBody>
          <a:bodyPr/>
          <a:lstStyle/>
          <a:p>
            <a:pPr marL="0" indent="0" eaLnBrk="1" hangingPunct="1">
              <a:spcBef>
                <a:spcPts val="0"/>
              </a:spcBef>
            </a:pPr>
            <a:r>
              <a:rPr lang="en-US" dirty="0">
                <a:solidFill>
                  <a:srgbClr val="000000"/>
                </a:solidFill>
              </a:rPr>
              <a:t>In the night in which he was betrayed,</a:t>
            </a:r>
          </a:p>
          <a:p>
            <a:pPr marL="0" indent="0" eaLnBrk="1" hangingPunct="1">
              <a:spcBef>
                <a:spcPts val="0"/>
              </a:spcBef>
            </a:pPr>
            <a:r>
              <a:rPr lang="en-US" dirty="0">
                <a:solidFill>
                  <a:srgbClr val="000000"/>
                </a:solidFill>
              </a:rPr>
              <a:t>our Lord Jesus took bread, and gave thanks;</a:t>
            </a:r>
          </a:p>
          <a:p>
            <a:pPr marL="0" indent="0" eaLnBrk="1" hangingPunct="1">
              <a:spcBef>
                <a:spcPts val="0"/>
              </a:spcBef>
            </a:pPr>
            <a:r>
              <a:rPr lang="en-US" dirty="0">
                <a:solidFill>
                  <a:srgbClr val="000000"/>
                </a:solidFill>
              </a:rPr>
              <a:t>broke it, and gave it to his disciples, saying:</a:t>
            </a:r>
          </a:p>
          <a:p>
            <a:pPr marL="0" indent="0" eaLnBrk="1" hangingPunct="1">
              <a:spcBef>
                <a:spcPts val="0"/>
              </a:spcBef>
            </a:pPr>
            <a:r>
              <a:rPr lang="en-US" dirty="0">
                <a:solidFill>
                  <a:srgbClr val="000000"/>
                </a:solidFill>
              </a:rPr>
              <a:t>Take and eat; this is my body, given for you.</a:t>
            </a:r>
          </a:p>
          <a:p>
            <a:pPr marL="0" indent="0" eaLnBrk="1" hangingPunct="1">
              <a:spcBef>
                <a:spcPts val="0"/>
              </a:spcBef>
            </a:pPr>
            <a:r>
              <a:rPr lang="en-US" dirty="0">
                <a:solidFill>
                  <a:srgbClr val="000000"/>
                </a:solidFill>
              </a:rPr>
              <a:t>Do this for the remembrance of me. </a:t>
            </a:r>
          </a:p>
          <a:p>
            <a:pPr marL="0" indent="0" eaLnBrk="1" hangingPunct="1">
              <a:spcBef>
                <a:spcPts val="0"/>
              </a:spcBef>
            </a:pPr>
            <a:r>
              <a:rPr lang="en-US" dirty="0">
                <a:solidFill>
                  <a:srgbClr val="000000"/>
                </a:solidFill>
              </a:rPr>
              <a:t>Again, after supper, he took the cup, gave thanks,</a:t>
            </a:r>
          </a:p>
          <a:p>
            <a:pPr marL="0" indent="0" eaLnBrk="1" hangingPunct="1">
              <a:spcBef>
                <a:spcPts val="0"/>
              </a:spcBef>
            </a:pPr>
            <a:r>
              <a:rPr lang="en-US" dirty="0">
                <a:solidFill>
                  <a:srgbClr val="000000"/>
                </a:solidFill>
              </a:rPr>
              <a:t>and gave it for all to drink, saying:</a:t>
            </a:r>
          </a:p>
          <a:p>
            <a:pPr marL="0" indent="0" eaLnBrk="1" hangingPunct="1">
              <a:spcBef>
                <a:spcPts val="0"/>
              </a:spcBef>
            </a:pPr>
            <a:r>
              <a:rPr lang="en-US" dirty="0">
                <a:solidFill>
                  <a:srgbClr val="000000"/>
                </a:solidFill>
              </a:rPr>
              <a:t>This cup is the new covenant in my blood,</a:t>
            </a:r>
          </a:p>
          <a:p>
            <a:pPr marL="0" indent="0" eaLnBrk="1" hangingPunct="1">
              <a:spcBef>
                <a:spcPts val="0"/>
              </a:spcBef>
            </a:pPr>
            <a:r>
              <a:rPr lang="en-US" dirty="0">
                <a:solidFill>
                  <a:srgbClr val="000000"/>
                </a:solidFill>
              </a:rPr>
              <a:t>shed for you and for all people </a:t>
            </a:r>
            <a:br>
              <a:rPr lang="en-US" dirty="0">
                <a:solidFill>
                  <a:srgbClr val="000000"/>
                </a:solidFill>
              </a:rPr>
            </a:br>
            <a:r>
              <a:rPr lang="en-US" dirty="0">
                <a:solidFill>
                  <a:srgbClr val="000000"/>
                </a:solidFill>
              </a:rPr>
              <a:t>for the forgiveness of sin.</a:t>
            </a:r>
          </a:p>
          <a:p>
            <a:pPr marL="0" indent="0" eaLnBrk="1" hangingPunct="1">
              <a:spcBef>
                <a:spcPts val="0"/>
              </a:spcBef>
            </a:pPr>
            <a:r>
              <a:rPr lang="en-US" dirty="0">
                <a:solidFill>
                  <a:srgbClr val="000000"/>
                </a:solidFill>
              </a:rPr>
              <a:t>Do this for the remembrance of me.</a:t>
            </a:r>
          </a:p>
        </p:txBody>
      </p:sp>
      <p:pic>
        <p:nvPicPr>
          <p:cNvPr id="9" name="Picture 8" descr="456025965.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a:ln>
            <a:noFill/>
          </a:ln>
          <a:effectLst>
            <a:softEdge rad="112500"/>
          </a:effectLst>
        </p:spPr>
      </p:pic>
      <p:sp>
        <p:nvSpPr>
          <p:cNvPr id="7" name="AutoShape 3">
            <a:extLst>
              <a:ext uri="{FF2B5EF4-FFF2-40B4-BE49-F238E27FC236}">
                <a16:creationId xmlns:a16="http://schemas.microsoft.com/office/drawing/2014/main" id="{0934BB46-030A-4B88-B2A0-5A0B5483B795}"/>
              </a:ext>
            </a:extLst>
          </p:cNvPr>
          <p:cNvSpPr>
            <a:spLocks noChangeArrowheads="1"/>
          </p:cNvSpPr>
          <p:nvPr/>
        </p:nvSpPr>
        <p:spPr bwMode="auto">
          <a:xfrm>
            <a:off x="457200" y="1185041"/>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Tree>
    <p:extLst>
      <p:ext uri="{BB962C8B-B14F-4D97-AF65-F5344CB8AC3E}">
        <p14:creationId xmlns:p14="http://schemas.microsoft.com/office/powerpoint/2010/main" val="3745674521"/>
      </p:ext>
    </p:extLst>
  </p:cSld>
  <p:clrMapOvr>
    <a:masterClrMapping/>
  </p:clrMapOvr>
  <p:transition>
    <p:wipe dir="d"/>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62465" name="Rectangle 2"/>
          <p:cNvSpPr>
            <a:spLocks noGrp="1" noChangeArrowheads="1"/>
          </p:cNvSpPr>
          <p:nvPr>
            <p:ph type="title"/>
          </p:nvPr>
        </p:nvSpPr>
        <p:spPr/>
        <p:txBody>
          <a:bodyPr/>
          <a:lstStyle/>
          <a:p>
            <a:r>
              <a:rPr lang="en-US" dirty="0"/>
              <a:t>The Lord</a:t>
            </a:r>
            <a:r>
              <a:rPr lang="ja-JP" altLang="en-US" dirty="0"/>
              <a:t>’</a:t>
            </a:r>
            <a:r>
              <a:rPr lang="en-US" altLang="ja-JP" dirty="0"/>
              <a:t>s Prayer</a:t>
            </a:r>
            <a:endParaRPr lang="en-US" b="0" i="1" dirty="0"/>
          </a:p>
        </p:txBody>
      </p:sp>
      <p:sp>
        <p:nvSpPr>
          <p:cNvPr id="107522" name="Rectangle 3"/>
          <p:cNvSpPr>
            <a:spLocks noGrp="1" noChangeArrowheads="1"/>
          </p:cNvSpPr>
          <p:nvPr>
            <p:ph idx="1"/>
          </p:nvPr>
        </p:nvSpPr>
        <p:spPr>
          <a:xfrm>
            <a:off x="1447800" y="1413641"/>
            <a:ext cx="7010400" cy="4953000"/>
          </a:xfrm>
          <a:solidFill>
            <a:schemeClr val="bg1">
              <a:alpha val="0"/>
            </a:schemeClr>
          </a:solidFill>
        </p:spPr>
        <p:txBody>
          <a:bodyPr/>
          <a:lstStyle/>
          <a:p>
            <a:r>
              <a:rPr lang="en-US" b="1" dirty="0"/>
              <a:t>Our Father, who art in heaven,</a:t>
            </a:r>
          </a:p>
          <a:p>
            <a:r>
              <a:rPr lang="en-US" b="1" dirty="0"/>
              <a:t>hallowed be thy name,</a:t>
            </a:r>
          </a:p>
          <a:p>
            <a:r>
              <a:rPr lang="en-US" b="1" dirty="0"/>
              <a:t>thy kingdom come,</a:t>
            </a:r>
          </a:p>
          <a:p>
            <a:r>
              <a:rPr lang="en-US" b="1" dirty="0"/>
              <a:t>thy will be done,</a:t>
            </a:r>
          </a:p>
          <a:p>
            <a:r>
              <a:rPr lang="en-US" b="1" dirty="0"/>
              <a:t>on earth as it is in heaven.</a:t>
            </a:r>
          </a:p>
          <a:p>
            <a:r>
              <a:rPr lang="en-US" b="1" dirty="0"/>
              <a:t>Give us this day our daily bread;</a:t>
            </a:r>
          </a:p>
          <a:p>
            <a:r>
              <a:rPr lang="en-US" b="1" dirty="0"/>
              <a:t>and forgive us our trespasses…</a:t>
            </a:r>
          </a:p>
        </p:txBody>
      </p:sp>
      <p:sp>
        <p:nvSpPr>
          <p:cNvPr id="8" name="AutoShape 4"/>
          <p:cNvSpPr>
            <a:spLocks noChangeArrowheads="1"/>
          </p:cNvSpPr>
          <p:nvPr/>
        </p:nvSpPr>
        <p:spPr bwMode="auto">
          <a:xfrm>
            <a:off x="914400" y="14478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pic>
        <p:nvPicPr>
          <p:cNvPr id="7" name="Picture 6" descr="456025965.jpg">
            <a:extLst>
              <a:ext uri="{FF2B5EF4-FFF2-40B4-BE49-F238E27FC236}">
                <a16:creationId xmlns:a16="http://schemas.microsoft.com/office/drawing/2014/main" id="{0C037152-1A76-44F1-8950-224FD342D34A}"/>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a:ln>
            <a:noFill/>
          </a:ln>
          <a:effectLst>
            <a:softEdge rad="112500"/>
          </a:effectLst>
        </p:spPr>
      </p:pic>
    </p:spTree>
    <p:extLst>
      <p:ext uri="{BB962C8B-B14F-4D97-AF65-F5344CB8AC3E}">
        <p14:creationId xmlns:p14="http://schemas.microsoft.com/office/powerpoint/2010/main" val="213189028"/>
      </p:ext>
    </p:extLst>
  </p:cSld>
  <p:clrMapOvr>
    <a:masterClrMapping/>
  </p:clrMapOvr>
  <p:transition>
    <p:wipe dir="d"/>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62465" name="Rectangle 2"/>
          <p:cNvSpPr>
            <a:spLocks noGrp="1" noChangeArrowheads="1"/>
          </p:cNvSpPr>
          <p:nvPr>
            <p:ph type="title"/>
          </p:nvPr>
        </p:nvSpPr>
        <p:spPr/>
        <p:txBody>
          <a:bodyPr/>
          <a:lstStyle/>
          <a:p>
            <a:r>
              <a:rPr lang="en-US" dirty="0"/>
              <a:t>The Lord</a:t>
            </a:r>
            <a:r>
              <a:rPr lang="ja-JP" altLang="en-US" dirty="0"/>
              <a:t>’</a:t>
            </a:r>
            <a:r>
              <a:rPr lang="en-US" altLang="ja-JP" dirty="0"/>
              <a:t>s Prayer</a:t>
            </a:r>
            <a:endParaRPr lang="en-US" b="0" i="1" dirty="0"/>
          </a:p>
        </p:txBody>
      </p:sp>
      <p:sp>
        <p:nvSpPr>
          <p:cNvPr id="109570" name="Rectangle 3"/>
          <p:cNvSpPr>
            <a:spLocks noGrp="1" noChangeArrowheads="1"/>
          </p:cNvSpPr>
          <p:nvPr>
            <p:ph idx="1"/>
          </p:nvPr>
        </p:nvSpPr>
        <p:spPr/>
        <p:txBody>
          <a:bodyPr/>
          <a:lstStyle/>
          <a:p>
            <a:r>
              <a:rPr lang="en-US" b="1" dirty="0"/>
              <a:t>…as we forgive those</a:t>
            </a:r>
          </a:p>
          <a:p>
            <a:r>
              <a:rPr lang="en-US" b="1" dirty="0"/>
              <a:t>who trespass against us;</a:t>
            </a:r>
          </a:p>
          <a:p>
            <a:r>
              <a:rPr lang="en-US" b="1" dirty="0"/>
              <a:t>and lead us not into temptation,</a:t>
            </a:r>
          </a:p>
          <a:p>
            <a:r>
              <a:rPr lang="en-US" b="1" dirty="0"/>
              <a:t>but deliver us from evil.</a:t>
            </a:r>
          </a:p>
          <a:p>
            <a:r>
              <a:rPr lang="en-US" b="1" dirty="0"/>
              <a:t>For </a:t>
            </a:r>
            <a:r>
              <a:rPr lang="en-US" b="1" dirty="0" err="1"/>
              <a:t>thine</a:t>
            </a:r>
            <a:r>
              <a:rPr lang="en-US" b="1" dirty="0"/>
              <a:t> is the kingdom,</a:t>
            </a:r>
          </a:p>
          <a:p>
            <a:r>
              <a:rPr lang="en-US" b="1" dirty="0"/>
              <a:t>and the power, and the glory,</a:t>
            </a:r>
          </a:p>
          <a:p>
            <a:r>
              <a:rPr lang="en-US" b="1" dirty="0"/>
              <a:t>forever and ever. Amen.</a:t>
            </a:r>
          </a:p>
        </p:txBody>
      </p:sp>
      <p:sp>
        <p:nvSpPr>
          <p:cNvPr id="7" name="AutoShape 4"/>
          <p:cNvSpPr>
            <a:spLocks noChangeArrowheads="1"/>
          </p:cNvSpPr>
          <p:nvPr/>
        </p:nvSpPr>
        <p:spPr bwMode="auto">
          <a:xfrm>
            <a:off x="914400" y="14478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pic>
        <p:nvPicPr>
          <p:cNvPr id="9" name="Picture 8" descr="456025965.jpg">
            <a:extLst>
              <a:ext uri="{FF2B5EF4-FFF2-40B4-BE49-F238E27FC236}">
                <a16:creationId xmlns:a16="http://schemas.microsoft.com/office/drawing/2014/main" id="{D8F739BA-8B52-487F-8C7B-6DEFEAA66E83}"/>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a:ln>
            <a:noFill/>
          </a:ln>
          <a:effectLst>
            <a:softEdge rad="112500"/>
          </a:effectLst>
        </p:spPr>
      </p:pic>
    </p:spTree>
    <p:extLst>
      <p:ext uri="{BB962C8B-B14F-4D97-AF65-F5344CB8AC3E}">
        <p14:creationId xmlns:p14="http://schemas.microsoft.com/office/powerpoint/2010/main" val="2883358110"/>
      </p:ext>
    </p:extLst>
  </p:cSld>
  <p:clrMapOvr>
    <a:masterClrMapping/>
  </p:clrMapOvr>
  <p:transition>
    <p:wipe dir="d"/>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64513" name="Rectangle 3"/>
          <p:cNvSpPr>
            <a:spLocks noGrp="1" noChangeArrowheads="1"/>
          </p:cNvSpPr>
          <p:nvPr>
            <p:ph type="title"/>
          </p:nvPr>
        </p:nvSpPr>
        <p:spPr/>
        <p:txBody>
          <a:bodyPr/>
          <a:lstStyle/>
          <a:p>
            <a:pPr eaLnBrk="1" hangingPunct="1">
              <a:defRPr/>
            </a:pPr>
            <a:r>
              <a:rPr lang="en-US" dirty="0">
                <a:latin typeface="Arial" charset="0"/>
                <a:ea typeface="ＭＳ Ｐゴシック" charset="0"/>
              </a:rPr>
              <a:t>Communion Invitation</a:t>
            </a:r>
          </a:p>
        </p:txBody>
      </p:sp>
      <p:sp>
        <p:nvSpPr>
          <p:cNvPr id="2" name="Content Placeholder 1"/>
          <p:cNvSpPr>
            <a:spLocks noGrp="1"/>
          </p:cNvSpPr>
          <p:nvPr>
            <p:ph idx="1"/>
          </p:nvPr>
        </p:nvSpPr>
        <p:spPr>
          <a:xfrm>
            <a:off x="457200" y="990600"/>
            <a:ext cx="8305800" cy="4953000"/>
          </a:xfrm>
        </p:spPr>
        <p:txBody>
          <a:bodyPr/>
          <a:lstStyle/>
          <a:p>
            <a:pPr indent="-457200" algn="ctr">
              <a:spcBef>
                <a:spcPct val="50000"/>
              </a:spcBef>
              <a:defRPr/>
            </a:pPr>
            <a:r>
              <a:rPr lang="en-US" b="1" dirty="0">
                <a:latin typeface="Arial"/>
                <a:cs typeface="Arial"/>
              </a:rPr>
              <a:t>Come to the banquet, for all is now ready.</a:t>
            </a:r>
            <a:endParaRPr lang="en-US" i="1" dirty="0">
              <a:latin typeface="Arial"/>
              <a:cs typeface="Arial"/>
            </a:endParaRPr>
          </a:p>
          <a:p>
            <a:pPr indent="-457200" algn="ctr">
              <a:spcBef>
                <a:spcPct val="50000"/>
              </a:spcBef>
              <a:defRPr/>
            </a:pPr>
            <a:r>
              <a:rPr lang="en-US" i="1" dirty="0">
                <a:latin typeface="Arial"/>
                <a:cs typeface="Arial"/>
              </a:rPr>
              <a:t>You are invited to join in Holy Communion</a:t>
            </a:r>
            <a:r>
              <a:rPr lang="en-US" altLang="ja-JP" i="1" dirty="0">
                <a:latin typeface="Arial"/>
                <a:cs typeface="Arial"/>
              </a:rPr>
              <a:t>.</a:t>
            </a:r>
          </a:p>
          <a:p>
            <a:pPr indent="-457200" algn="ctr">
              <a:spcBef>
                <a:spcPct val="50000"/>
              </a:spcBef>
              <a:defRPr/>
            </a:pPr>
            <a:r>
              <a:rPr lang="en-US" dirty="0">
                <a:latin typeface="Arial"/>
                <a:cs typeface="Arial"/>
              </a:rPr>
              <a:t>Children are welcomed to join us at the altar for a blessing. </a:t>
            </a:r>
          </a:p>
          <a:p>
            <a:pPr indent="-457200" algn="ctr">
              <a:spcBef>
                <a:spcPct val="50000"/>
              </a:spcBef>
              <a:defRPr/>
            </a:pPr>
            <a:r>
              <a:rPr lang="en-US" dirty="0">
                <a:latin typeface="Arial"/>
                <a:cs typeface="Arial"/>
              </a:rPr>
              <a:t>Gluten free wafers available.</a:t>
            </a:r>
          </a:p>
          <a:p>
            <a:pPr indent="-457200" algn="ctr">
              <a:spcBef>
                <a:spcPct val="50000"/>
              </a:spcBef>
              <a:defRPr/>
            </a:pPr>
            <a:r>
              <a:rPr lang="en-US" i="1" dirty="0">
                <a:solidFill>
                  <a:srgbClr val="8D2220"/>
                </a:solidFill>
                <a:latin typeface="Arial"/>
                <a:cs typeface="Arial"/>
              </a:rPr>
              <a:t>Both wine and grape juice are available.</a:t>
            </a:r>
            <a:endParaRPr lang="en-US" dirty="0">
              <a:solidFill>
                <a:srgbClr val="8D2220"/>
              </a:solidFill>
              <a:latin typeface="Arial"/>
              <a:cs typeface="Arial"/>
            </a:endParaRPr>
          </a:p>
          <a:p>
            <a:endParaRPr lang="en-US" dirty="0"/>
          </a:p>
        </p:txBody>
      </p:sp>
      <p:pic>
        <p:nvPicPr>
          <p:cNvPr id="6" name="Picture 5" descr="456025965.jpg">
            <a:extLst>
              <a:ext uri="{FF2B5EF4-FFF2-40B4-BE49-F238E27FC236}">
                <a16:creationId xmlns:a16="http://schemas.microsoft.com/office/drawing/2014/main" id="{A9F9A648-0A83-4D91-93EC-2F21849B2A3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a:ln>
            <a:noFill/>
          </a:ln>
          <a:effectLst>
            <a:softEdge rad="112500"/>
          </a:effectLst>
        </p:spPr>
      </p:pic>
    </p:spTree>
    <p:extLst>
      <p:ext uri="{BB962C8B-B14F-4D97-AF65-F5344CB8AC3E}">
        <p14:creationId xmlns:p14="http://schemas.microsoft.com/office/powerpoint/2010/main" val="426994631"/>
      </p:ext>
    </p:extLst>
  </p:cSld>
  <p:clrMapOvr>
    <a:masterClrMapping/>
  </p:clrMapOvr>
  <p:transition>
    <p:wipe dir="d"/>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CAB3C70-DD1D-4C8E-98A2-75CA21C9CFA3}"/>
              </a:ext>
            </a:extLst>
          </p:cNvPr>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4" name="Title 3"/>
          <p:cNvSpPr>
            <a:spLocks noGrp="1"/>
          </p:cNvSpPr>
          <p:nvPr>
            <p:ph type="title"/>
          </p:nvPr>
        </p:nvSpPr>
        <p:spPr>
          <a:xfrm>
            <a:off x="76200" y="228600"/>
            <a:ext cx="8915400" cy="381000"/>
          </a:xfrm>
        </p:spPr>
        <p:txBody>
          <a:bodyPr/>
          <a:lstStyle/>
          <a:p>
            <a:r>
              <a:rPr lang="en-US" dirty="0"/>
              <a:t>Communion Distribution                         </a:t>
            </a:r>
            <a:r>
              <a:rPr lang="en-US" i="1" dirty="0"/>
              <a:t>“Come to the Water”</a:t>
            </a:r>
            <a:endParaRPr lang="en-US" sz="2000" i="1" dirty="0"/>
          </a:p>
        </p:txBody>
      </p:sp>
      <p:pic>
        <p:nvPicPr>
          <p:cNvPr id="7" name="Picture 6" descr="456025965.jpg">
            <a:extLst>
              <a:ext uri="{FF2B5EF4-FFF2-40B4-BE49-F238E27FC236}">
                <a16:creationId xmlns:a16="http://schemas.microsoft.com/office/drawing/2014/main" id="{2E8523A0-7953-4B9B-85D9-827FE3B898F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a:ln>
            <a:noFill/>
          </a:ln>
          <a:effectLst>
            <a:softEdge rad="112500"/>
          </a:effectLst>
        </p:spPr>
      </p:pic>
      <p:sp>
        <p:nvSpPr>
          <p:cNvPr id="2" name="Content Placeholder 1">
            <a:extLst>
              <a:ext uri="{FF2B5EF4-FFF2-40B4-BE49-F238E27FC236}">
                <a16:creationId xmlns:a16="http://schemas.microsoft.com/office/drawing/2014/main" id="{7C4BFA48-D719-497A-BBA7-75CCFD5D8C00}"/>
              </a:ext>
            </a:extLst>
          </p:cNvPr>
          <p:cNvSpPr>
            <a:spLocks noGrp="1"/>
          </p:cNvSpPr>
          <p:nvPr>
            <p:ph idx="1"/>
          </p:nvPr>
        </p:nvSpPr>
        <p:spPr>
          <a:xfrm>
            <a:off x="76200" y="1295400"/>
            <a:ext cx="8915400" cy="3733800"/>
          </a:xfrm>
        </p:spPr>
        <p:txBody>
          <a:bodyPr/>
          <a:lstStyle/>
          <a:p>
            <a:pPr algn="ctr"/>
            <a:r>
              <a:rPr lang="en-US" b="1" dirty="0"/>
              <a:t>VERSE 1</a:t>
            </a:r>
          </a:p>
          <a:p>
            <a:pPr algn="ctr"/>
            <a:r>
              <a:rPr lang="en-US" b="1" dirty="0"/>
              <a:t>O let all who thirst,</a:t>
            </a:r>
          </a:p>
          <a:p>
            <a:pPr algn="ctr"/>
            <a:r>
              <a:rPr lang="en-US" b="1" dirty="0"/>
              <a:t>Let them come to the water.</a:t>
            </a:r>
          </a:p>
          <a:p>
            <a:pPr algn="ctr"/>
            <a:r>
              <a:rPr lang="en-US" b="1" dirty="0"/>
              <a:t>And let all who have nothing,</a:t>
            </a:r>
          </a:p>
          <a:p>
            <a:pPr algn="ctr"/>
            <a:r>
              <a:rPr lang="en-US" b="1" dirty="0"/>
              <a:t>Let them come to the Lord:</a:t>
            </a:r>
          </a:p>
          <a:p>
            <a:pPr algn="ctr"/>
            <a:endParaRPr lang="en-US" b="1" dirty="0"/>
          </a:p>
        </p:txBody>
      </p:sp>
    </p:spTree>
    <p:extLst>
      <p:ext uri="{BB962C8B-B14F-4D97-AF65-F5344CB8AC3E}">
        <p14:creationId xmlns:p14="http://schemas.microsoft.com/office/powerpoint/2010/main" val="1271454078"/>
      </p:ext>
    </p:extLst>
  </p:cSld>
  <p:clrMapOvr>
    <a:masterClrMapping/>
  </p:clrMapOvr>
  <p:transition>
    <p:wipe dir="d"/>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CAB3C70-DD1D-4C8E-98A2-75CA21C9CFA3}"/>
              </a:ext>
            </a:extLst>
          </p:cNvPr>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4" name="Title 3"/>
          <p:cNvSpPr>
            <a:spLocks noGrp="1"/>
          </p:cNvSpPr>
          <p:nvPr>
            <p:ph type="title"/>
          </p:nvPr>
        </p:nvSpPr>
        <p:spPr>
          <a:xfrm>
            <a:off x="76200" y="228600"/>
            <a:ext cx="8915400" cy="381000"/>
          </a:xfrm>
        </p:spPr>
        <p:txBody>
          <a:bodyPr/>
          <a:lstStyle/>
          <a:p>
            <a:r>
              <a:rPr lang="en-US" dirty="0"/>
              <a:t>Communion Distribution                         </a:t>
            </a:r>
            <a:r>
              <a:rPr lang="en-US" i="1" dirty="0"/>
              <a:t>“Come to the Water”</a:t>
            </a:r>
            <a:endParaRPr lang="en-US" sz="2000" i="1" dirty="0"/>
          </a:p>
        </p:txBody>
      </p:sp>
      <p:pic>
        <p:nvPicPr>
          <p:cNvPr id="7" name="Picture 6" descr="456025965.jpg">
            <a:extLst>
              <a:ext uri="{FF2B5EF4-FFF2-40B4-BE49-F238E27FC236}">
                <a16:creationId xmlns:a16="http://schemas.microsoft.com/office/drawing/2014/main" id="{2E8523A0-7953-4B9B-85D9-827FE3B898F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a:ln>
            <a:noFill/>
          </a:ln>
          <a:effectLst>
            <a:softEdge rad="112500"/>
          </a:effectLst>
        </p:spPr>
      </p:pic>
      <p:sp>
        <p:nvSpPr>
          <p:cNvPr id="2" name="Content Placeholder 1">
            <a:extLst>
              <a:ext uri="{FF2B5EF4-FFF2-40B4-BE49-F238E27FC236}">
                <a16:creationId xmlns:a16="http://schemas.microsoft.com/office/drawing/2014/main" id="{7C4BFA48-D719-497A-BBA7-75CCFD5D8C00}"/>
              </a:ext>
            </a:extLst>
          </p:cNvPr>
          <p:cNvSpPr>
            <a:spLocks noGrp="1"/>
          </p:cNvSpPr>
          <p:nvPr>
            <p:ph idx="1"/>
          </p:nvPr>
        </p:nvSpPr>
        <p:spPr>
          <a:xfrm>
            <a:off x="76200" y="1295400"/>
            <a:ext cx="8915400" cy="3733800"/>
          </a:xfrm>
        </p:spPr>
        <p:txBody>
          <a:bodyPr/>
          <a:lstStyle/>
          <a:p>
            <a:pPr algn="ctr"/>
            <a:r>
              <a:rPr lang="en-US" b="1" dirty="0"/>
              <a:t>Without money, without price.</a:t>
            </a:r>
          </a:p>
          <a:p>
            <a:pPr algn="ctr"/>
            <a:r>
              <a:rPr lang="en-US" b="1" dirty="0"/>
              <a:t>Why should you pay the price,</a:t>
            </a:r>
          </a:p>
          <a:p>
            <a:pPr algn="ctr"/>
            <a:r>
              <a:rPr lang="en-US" b="1" dirty="0"/>
              <a:t>Except for the Lord?</a:t>
            </a:r>
          </a:p>
          <a:p>
            <a:pPr algn="ctr"/>
            <a:endParaRPr lang="en-US" b="1" dirty="0"/>
          </a:p>
        </p:txBody>
      </p:sp>
    </p:spTree>
    <p:extLst>
      <p:ext uri="{BB962C8B-B14F-4D97-AF65-F5344CB8AC3E}">
        <p14:creationId xmlns:p14="http://schemas.microsoft.com/office/powerpoint/2010/main" val="2459062011"/>
      </p:ext>
    </p:extLst>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381000"/>
          </a:xfrm>
        </p:spPr>
        <p:txBody>
          <a:bodyPr/>
          <a:lstStyle/>
          <a:p>
            <a:pPr eaLnBrk="1" hangingPunct="1">
              <a:defRPr/>
            </a:pPr>
            <a:r>
              <a:rPr lang="en-US" dirty="0"/>
              <a:t>Gathering Song                                             </a:t>
            </a:r>
            <a:r>
              <a:rPr lang="en-US" i="1" dirty="0"/>
              <a:t>“All are Welcome”</a:t>
            </a:r>
            <a:endParaRPr lang="en-US" i="1" baseline="30000" dirty="0"/>
          </a:p>
        </p:txBody>
      </p:sp>
      <p:sp>
        <p:nvSpPr>
          <p:cNvPr id="3" name="Content Placeholder 2">
            <a:extLst>
              <a:ext uri="{FF2B5EF4-FFF2-40B4-BE49-F238E27FC236}">
                <a16:creationId xmlns:a16="http://schemas.microsoft.com/office/drawing/2014/main" id="{8A74A685-BEF2-488C-BF4C-93B70E522A04}"/>
              </a:ext>
            </a:extLst>
          </p:cNvPr>
          <p:cNvSpPr>
            <a:spLocks noGrp="1"/>
          </p:cNvSpPr>
          <p:nvPr>
            <p:ph idx="1"/>
          </p:nvPr>
        </p:nvSpPr>
        <p:spPr>
          <a:xfrm>
            <a:off x="152400" y="1143000"/>
            <a:ext cx="8915400" cy="3771900"/>
          </a:xfrm>
        </p:spPr>
        <p:txBody>
          <a:bodyPr/>
          <a:lstStyle/>
          <a:p>
            <a:pPr algn="ctr"/>
            <a:r>
              <a:rPr lang="en-US" b="1" dirty="0"/>
              <a:t>4	Let us build a house where hands will reach</a:t>
            </a:r>
          </a:p>
          <a:p>
            <a:pPr algn="ctr"/>
            <a:r>
              <a:rPr lang="en-US" b="1" dirty="0"/>
              <a:t>beyond the wood and stone</a:t>
            </a:r>
          </a:p>
          <a:p>
            <a:pPr algn="ctr"/>
            <a:r>
              <a:rPr lang="en-US" b="1" dirty="0"/>
              <a:t>to heal and strengthen, serve and teach,</a:t>
            </a:r>
          </a:p>
          <a:p>
            <a:pPr algn="ctr"/>
            <a:r>
              <a:rPr lang="en-US" b="1" dirty="0"/>
              <a:t>and live the Word they've known.</a:t>
            </a:r>
          </a:p>
          <a:p>
            <a:pPr algn="ctr"/>
            <a:r>
              <a:rPr lang="en-US" b="1" dirty="0"/>
              <a:t>Here the outcast and the stranger</a:t>
            </a:r>
          </a:p>
          <a:p>
            <a:pPr algn="ctr"/>
            <a:r>
              <a:rPr lang="en-US" b="1" dirty="0"/>
              <a:t>bear the image of God's face;</a:t>
            </a:r>
          </a:p>
          <a:p>
            <a:pPr algn="ctr"/>
            <a:r>
              <a:rPr lang="en-US" b="1" dirty="0"/>
              <a:t>let us bring an end to fear and danger: </a:t>
            </a:r>
            <a:endParaRPr lang="en-US" b="1" dirty="0">
              <a:highlight>
                <a:srgbClr val="FFFF00"/>
              </a:highlight>
            </a:endParaRPr>
          </a:p>
        </p:txBody>
      </p:sp>
    </p:spTree>
    <p:extLst>
      <p:ext uri="{BB962C8B-B14F-4D97-AF65-F5344CB8AC3E}">
        <p14:creationId xmlns:p14="http://schemas.microsoft.com/office/powerpoint/2010/main" val="1379902833"/>
      </p:ext>
    </p:extLst>
  </p:cSld>
  <p:clrMapOvr>
    <a:masterClrMapping/>
  </p:clrMapOvr>
  <p:transition>
    <p:wipe dir="d"/>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CAB3C70-DD1D-4C8E-98A2-75CA21C9CFA3}"/>
              </a:ext>
            </a:extLst>
          </p:cNvPr>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4" name="Title 3"/>
          <p:cNvSpPr>
            <a:spLocks noGrp="1"/>
          </p:cNvSpPr>
          <p:nvPr>
            <p:ph type="title"/>
          </p:nvPr>
        </p:nvSpPr>
        <p:spPr>
          <a:xfrm>
            <a:off x="76200" y="228600"/>
            <a:ext cx="8915400" cy="381000"/>
          </a:xfrm>
        </p:spPr>
        <p:txBody>
          <a:bodyPr/>
          <a:lstStyle/>
          <a:p>
            <a:r>
              <a:rPr lang="en-US" dirty="0"/>
              <a:t>Communion Distribution                         </a:t>
            </a:r>
            <a:r>
              <a:rPr lang="en-US" i="1" dirty="0"/>
              <a:t>“Come to the Water”</a:t>
            </a:r>
            <a:endParaRPr lang="en-US" sz="2000" i="1" dirty="0"/>
          </a:p>
        </p:txBody>
      </p:sp>
      <p:pic>
        <p:nvPicPr>
          <p:cNvPr id="7" name="Picture 6" descr="456025965.jpg">
            <a:extLst>
              <a:ext uri="{FF2B5EF4-FFF2-40B4-BE49-F238E27FC236}">
                <a16:creationId xmlns:a16="http://schemas.microsoft.com/office/drawing/2014/main" id="{2E8523A0-7953-4B9B-85D9-827FE3B898F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a:ln>
            <a:noFill/>
          </a:ln>
          <a:effectLst>
            <a:softEdge rad="112500"/>
          </a:effectLst>
        </p:spPr>
      </p:pic>
      <p:sp>
        <p:nvSpPr>
          <p:cNvPr id="2" name="Content Placeholder 1">
            <a:extLst>
              <a:ext uri="{FF2B5EF4-FFF2-40B4-BE49-F238E27FC236}">
                <a16:creationId xmlns:a16="http://schemas.microsoft.com/office/drawing/2014/main" id="{7C4BFA48-D719-497A-BBA7-75CCFD5D8C00}"/>
              </a:ext>
            </a:extLst>
          </p:cNvPr>
          <p:cNvSpPr>
            <a:spLocks noGrp="1"/>
          </p:cNvSpPr>
          <p:nvPr>
            <p:ph idx="1"/>
          </p:nvPr>
        </p:nvSpPr>
        <p:spPr>
          <a:xfrm>
            <a:off x="76200" y="1295400"/>
            <a:ext cx="8915400" cy="3733800"/>
          </a:xfrm>
        </p:spPr>
        <p:txBody>
          <a:bodyPr/>
          <a:lstStyle/>
          <a:p>
            <a:pPr algn="ctr"/>
            <a:r>
              <a:rPr lang="en-US" b="1" dirty="0"/>
              <a:t>VERSE 2</a:t>
            </a:r>
          </a:p>
          <a:p>
            <a:pPr algn="ctr"/>
            <a:r>
              <a:rPr lang="en-US" b="1" dirty="0"/>
              <a:t>And let all who seek,</a:t>
            </a:r>
          </a:p>
          <a:p>
            <a:pPr algn="ctr"/>
            <a:r>
              <a:rPr lang="en-US" b="1" dirty="0"/>
              <a:t>Let them come to the water.</a:t>
            </a:r>
          </a:p>
          <a:p>
            <a:pPr algn="ctr"/>
            <a:r>
              <a:rPr lang="en-US" b="1" dirty="0"/>
              <a:t>And let all who have nothing,</a:t>
            </a:r>
          </a:p>
          <a:p>
            <a:pPr algn="ctr"/>
            <a:r>
              <a:rPr lang="en-US" b="1" dirty="0"/>
              <a:t>Let them come to the Lord:</a:t>
            </a:r>
          </a:p>
          <a:p>
            <a:pPr algn="ctr"/>
            <a:endParaRPr lang="en-US" b="1" dirty="0"/>
          </a:p>
        </p:txBody>
      </p:sp>
    </p:spTree>
    <p:extLst>
      <p:ext uri="{BB962C8B-B14F-4D97-AF65-F5344CB8AC3E}">
        <p14:creationId xmlns:p14="http://schemas.microsoft.com/office/powerpoint/2010/main" val="3938896267"/>
      </p:ext>
    </p:extLst>
  </p:cSld>
  <p:clrMapOvr>
    <a:masterClrMapping/>
  </p:clrMapOvr>
  <p:transition>
    <p:wipe dir="d"/>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CAB3C70-DD1D-4C8E-98A2-75CA21C9CFA3}"/>
              </a:ext>
            </a:extLst>
          </p:cNvPr>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4" name="Title 3"/>
          <p:cNvSpPr>
            <a:spLocks noGrp="1"/>
          </p:cNvSpPr>
          <p:nvPr>
            <p:ph type="title"/>
          </p:nvPr>
        </p:nvSpPr>
        <p:spPr>
          <a:xfrm>
            <a:off x="76200" y="228600"/>
            <a:ext cx="8915400" cy="381000"/>
          </a:xfrm>
        </p:spPr>
        <p:txBody>
          <a:bodyPr/>
          <a:lstStyle/>
          <a:p>
            <a:r>
              <a:rPr lang="en-US" dirty="0"/>
              <a:t>Communion Distribution                         </a:t>
            </a:r>
            <a:r>
              <a:rPr lang="en-US" i="1" dirty="0"/>
              <a:t>“Come to the Water”</a:t>
            </a:r>
            <a:endParaRPr lang="en-US" sz="2000" i="1" dirty="0"/>
          </a:p>
        </p:txBody>
      </p:sp>
      <p:pic>
        <p:nvPicPr>
          <p:cNvPr id="7" name="Picture 6" descr="456025965.jpg">
            <a:extLst>
              <a:ext uri="{FF2B5EF4-FFF2-40B4-BE49-F238E27FC236}">
                <a16:creationId xmlns:a16="http://schemas.microsoft.com/office/drawing/2014/main" id="{2E8523A0-7953-4B9B-85D9-827FE3B898F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a:ln>
            <a:noFill/>
          </a:ln>
          <a:effectLst>
            <a:softEdge rad="112500"/>
          </a:effectLst>
        </p:spPr>
      </p:pic>
      <p:sp>
        <p:nvSpPr>
          <p:cNvPr id="2" name="Content Placeholder 1">
            <a:extLst>
              <a:ext uri="{FF2B5EF4-FFF2-40B4-BE49-F238E27FC236}">
                <a16:creationId xmlns:a16="http://schemas.microsoft.com/office/drawing/2014/main" id="{7C4BFA48-D719-497A-BBA7-75CCFD5D8C00}"/>
              </a:ext>
            </a:extLst>
          </p:cNvPr>
          <p:cNvSpPr>
            <a:spLocks noGrp="1"/>
          </p:cNvSpPr>
          <p:nvPr>
            <p:ph idx="1"/>
          </p:nvPr>
        </p:nvSpPr>
        <p:spPr>
          <a:xfrm>
            <a:off x="76200" y="1295400"/>
            <a:ext cx="8915400" cy="3733800"/>
          </a:xfrm>
        </p:spPr>
        <p:txBody>
          <a:bodyPr/>
          <a:lstStyle/>
          <a:p>
            <a:pPr algn="ctr"/>
            <a:r>
              <a:rPr lang="en-US" b="1" dirty="0"/>
              <a:t>Without money, without strife.</a:t>
            </a:r>
          </a:p>
          <a:p>
            <a:pPr algn="ctr"/>
            <a:r>
              <a:rPr lang="en-US" b="1" dirty="0"/>
              <a:t>Why should you spend your life,</a:t>
            </a:r>
          </a:p>
          <a:p>
            <a:pPr algn="ctr"/>
            <a:r>
              <a:rPr lang="en-US" b="1" dirty="0"/>
              <a:t>Except for the Lord?</a:t>
            </a:r>
          </a:p>
          <a:p>
            <a:pPr algn="ctr"/>
            <a:endParaRPr lang="en-US" b="1" dirty="0"/>
          </a:p>
        </p:txBody>
      </p:sp>
    </p:spTree>
    <p:extLst>
      <p:ext uri="{BB962C8B-B14F-4D97-AF65-F5344CB8AC3E}">
        <p14:creationId xmlns:p14="http://schemas.microsoft.com/office/powerpoint/2010/main" val="1029411406"/>
      </p:ext>
    </p:extLst>
  </p:cSld>
  <p:clrMapOvr>
    <a:masterClrMapping/>
  </p:clrMapOvr>
  <p:transition>
    <p:wipe dir="d"/>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CAB3C70-DD1D-4C8E-98A2-75CA21C9CFA3}"/>
              </a:ext>
            </a:extLst>
          </p:cNvPr>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4" name="Title 3"/>
          <p:cNvSpPr>
            <a:spLocks noGrp="1"/>
          </p:cNvSpPr>
          <p:nvPr>
            <p:ph type="title"/>
          </p:nvPr>
        </p:nvSpPr>
        <p:spPr>
          <a:xfrm>
            <a:off x="76200" y="228600"/>
            <a:ext cx="8915400" cy="381000"/>
          </a:xfrm>
        </p:spPr>
        <p:txBody>
          <a:bodyPr/>
          <a:lstStyle/>
          <a:p>
            <a:r>
              <a:rPr lang="en-US" dirty="0"/>
              <a:t>Communion Distribution                         </a:t>
            </a:r>
            <a:r>
              <a:rPr lang="en-US" i="1" dirty="0"/>
              <a:t>“Come to the Water”</a:t>
            </a:r>
            <a:endParaRPr lang="en-US" sz="2000" i="1" dirty="0"/>
          </a:p>
        </p:txBody>
      </p:sp>
      <p:pic>
        <p:nvPicPr>
          <p:cNvPr id="7" name="Picture 6" descr="456025965.jpg">
            <a:extLst>
              <a:ext uri="{FF2B5EF4-FFF2-40B4-BE49-F238E27FC236}">
                <a16:creationId xmlns:a16="http://schemas.microsoft.com/office/drawing/2014/main" id="{2E8523A0-7953-4B9B-85D9-827FE3B898F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a:ln>
            <a:noFill/>
          </a:ln>
          <a:effectLst>
            <a:softEdge rad="112500"/>
          </a:effectLst>
        </p:spPr>
      </p:pic>
      <p:sp>
        <p:nvSpPr>
          <p:cNvPr id="2" name="Content Placeholder 1">
            <a:extLst>
              <a:ext uri="{FF2B5EF4-FFF2-40B4-BE49-F238E27FC236}">
                <a16:creationId xmlns:a16="http://schemas.microsoft.com/office/drawing/2014/main" id="{7C4BFA48-D719-497A-BBA7-75CCFD5D8C00}"/>
              </a:ext>
            </a:extLst>
          </p:cNvPr>
          <p:cNvSpPr>
            <a:spLocks noGrp="1"/>
          </p:cNvSpPr>
          <p:nvPr>
            <p:ph idx="1"/>
          </p:nvPr>
        </p:nvSpPr>
        <p:spPr>
          <a:xfrm>
            <a:off x="76200" y="1295400"/>
            <a:ext cx="8915400" cy="3733800"/>
          </a:xfrm>
        </p:spPr>
        <p:txBody>
          <a:bodyPr/>
          <a:lstStyle/>
          <a:p>
            <a:pPr algn="ctr"/>
            <a:r>
              <a:rPr lang="en-US" b="1" dirty="0"/>
              <a:t>VERSE 3</a:t>
            </a:r>
          </a:p>
          <a:p>
            <a:pPr algn="ctr"/>
            <a:r>
              <a:rPr lang="en-US" b="1" dirty="0"/>
              <a:t>And let all who toil,</a:t>
            </a:r>
          </a:p>
          <a:p>
            <a:pPr algn="ctr"/>
            <a:r>
              <a:rPr lang="en-US" b="1" dirty="0"/>
              <a:t>Let them come to the water.</a:t>
            </a:r>
          </a:p>
          <a:p>
            <a:pPr algn="ctr"/>
            <a:r>
              <a:rPr lang="en-US" b="1" dirty="0"/>
              <a:t>And let all who are weary,</a:t>
            </a:r>
          </a:p>
          <a:p>
            <a:pPr algn="ctr"/>
            <a:r>
              <a:rPr lang="en-US" b="1" dirty="0"/>
              <a:t>Let them come to the Lord:</a:t>
            </a:r>
          </a:p>
          <a:p>
            <a:pPr algn="ctr"/>
            <a:endParaRPr lang="en-US" b="1" dirty="0"/>
          </a:p>
        </p:txBody>
      </p:sp>
    </p:spTree>
    <p:extLst>
      <p:ext uri="{BB962C8B-B14F-4D97-AF65-F5344CB8AC3E}">
        <p14:creationId xmlns:p14="http://schemas.microsoft.com/office/powerpoint/2010/main" val="394305297"/>
      </p:ext>
    </p:extLst>
  </p:cSld>
  <p:clrMapOvr>
    <a:masterClrMapping/>
  </p:clrMapOvr>
  <p:transition>
    <p:wipe dir="d"/>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CAB3C70-DD1D-4C8E-98A2-75CA21C9CFA3}"/>
              </a:ext>
            </a:extLst>
          </p:cNvPr>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4" name="Title 3"/>
          <p:cNvSpPr>
            <a:spLocks noGrp="1"/>
          </p:cNvSpPr>
          <p:nvPr>
            <p:ph type="title"/>
          </p:nvPr>
        </p:nvSpPr>
        <p:spPr>
          <a:xfrm>
            <a:off x="76200" y="228600"/>
            <a:ext cx="8915400" cy="381000"/>
          </a:xfrm>
        </p:spPr>
        <p:txBody>
          <a:bodyPr/>
          <a:lstStyle/>
          <a:p>
            <a:r>
              <a:rPr lang="en-US" dirty="0"/>
              <a:t>Communion Distribution                         </a:t>
            </a:r>
            <a:r>
              <a:rPr lang="en-US" i="1" dirty="0"/>
              <a:t>“Come to the Water”</a:t>
            </a:r>
            <a:endParaRPr lang="en-US" sz="2000" i="1" dirty="0"/>
          </a:p>
        </p:txBody>
      </p:sp>
      <p:pic>
        <p:nvPicPr>
          <p:cNvPr id="7" name="Picture 6" descr="456025965.jpg">
            <a:extLst>
              <a:ext uri="{FF2B5EF4-FFF2-40B4-BE49-F238E27FC236}">
                <a16:creationId xmlns:a16="http://schemas.microsoft.com/office/drawing/2014/main" id="{2E8523A0-7953-4B9B-85D9-827FE3B898F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a:ln>
            <a:noFill/>
          </a:ln>
          <a:effectLst>
            <a:softEdge rad="112500"/>
          </a:effectLst>
        </p:spPr>
      </p:pic>
      <p:sp>
        <p:nvSpPr>
          <p:cNvPr id="2" name="Content Placeholder 1">
            <a:extLst>
              <a:ext uri="{FF2B5EF4-FFF2-40B4-BE49-F238E27FC236}">
                <a16:creationId xmlns:a16="http://schemas.microsoft.com/office/drawing/2014/main" id="{7C4BFA48-D719-497A-BBA7-75CCFD5D8C00}"/>
              </a:ext>
            </a:extLst>
          </p:cNvPr>
          <p:cNvSpPr>
            <a:spLocks noGrp="1"/>
          </p:cNvSpPr>
          <p:nvPr>
            <p:ph idx="1"/>
          </p:nvPr>
        </p:nvSpPr>
        <p:spPr>
          <a:xfrm>
            <a:off x="76200" y="1295400"/>
            <a:ext cx="8915400" cy="3733800"/>
          </a:xfrm>
        </p:spPr>
        <p:txBody>
          <a:bodyPr/>
          <a:lstStyle/>
          <a:p>
            <a:pPr algn="ctr"/>
            <a:r>
              <a:rPr lang="en-US" b="1" dirty="0"/>
              <a:t>All who labor, without rest.</a:t>
            </a:r>
          </a:p>
          <a:p>
            <a:pPr algn="ctr"/>
            <a:r>
              <a:rPr lang="en-US" b="1" dirty="0"/>
              <a:t>How can your soul find rest,</a:t>
            </a:r>
          </a:p>
          <a:p>
            <a:pPr algn="ctr"/>
            <a:r>
              <a:rPr lang="en-US" b="1" dirty="0"/>
              <a:t>Except for the Lord?</a:t>
            </a:r>
          </a:p>
          <a:p>
            <a:pPr algn="ctr"/>
            <a:endParaRPr lang="en-US" b="1" dirty="0"/>
          </a:p>
        </p:txBody>
      </p:sp>
    </p:spTree>
    <p:extLst>
      <p:ext uri="{BB962C8B-B14F-4D97-AF65-F5344CB8AC3E}">
        <p14:creationId xmlns:p14="http://schemas.microsoft.com/office/powerpoint/2010/main" val="1927013740"/>
      </p:ext>
    </p:extLst>
  </p:cSld>
  <p:clrMapOvr>
    <a:masterClrMapping/>
  </p:clrMapOvr>
  <p:transition>
    <p:wipe dir="d"/>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CAB3C70-DD1D-4C8E-98A2-75CA21C9CFA3}"/>
              </a:ext>
            </a:extLst>
          </p:cNvPr>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4" name="Title 3"/>
          <p:cNvSpPr>
            <a:spLocks noGrp="1"/>
          </p:cNvSpPr>
          <p:nvPr>
            <p:ph type="title"/>
          </p:nvPr>
        </p:nvSpPr>
        <p:spPr>
          <a:xfrm>
            <a:off x="76200" y="228600"/>
            <a:ext cx="8915400" cy="381000"/>
          </a:xfrm>
        </p:spPr>
        <p:txBody>
          <a:bodyPr/>
          <a:lstStyle/>
          <a:p>
            <a:r>
              <a:rPr lang="en-US" dirty="0"/>
              <a:t>Communion Distribution                         </a:t>
            </a:r>
            <a:r>
              <a:rPr lang="en-US" i="1" dirty="0"/>
              <a:t>“Come to the Water”</a:t>
            </a:r>
            <a:endParaRPr lang="en-US" sz="2000" i="1" dirty="0"/>
          </a:p>
        </p:txBody>
      </p:sp>
      <p:pic>
        <p:nvPicPr>
          <p:cNvPr id="7" name="Picture 6" descr="456025965.jpg">
            <a:extLst>
              <a:ext uri="{FF2B5EF4-FFF2-40B4-BE49-F238E27FC236}">
                <a16:creationId xmlns:a16="http://schemas.microsoft.com/office/drawing/2014/main" id="{2E8523A0-7953-4B9B-85D9-827FE3B898F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a:ln>
            <a:noFill/>
          </a:ln>
          <a:effectLst>
            <a:softEdge rad="112500"/>
          </a:effectLst>
        </p:spPr>
      </p:pic>
      <p:sp>
        <p:nvSpPr>
          <p:cNvPr id="2" name="Content Placeholder 1">
            <a:extLst>
              <a:ext uri="{FF2B5EF4-FFF2-40B4-BE49-F238E27FC236}">
                <a16:creationId xmlns:a16="http://schemas.microsoft.com/office/drawing/2014/main" id="{7C4BFA48-D719-497A-BBA7-75CCFD5D8C00}"/>
              </a:ext>
            </a:extLst>
          </p:cNvPr>
          <p:cNvSpPr>
            <a:spLocks noGrp="1"/>
          </p:cNvSpPr>
          <p:nvPr>
            <p:ph idx="1"/>
          </p:nvPr>
        </p:nvSpPr>
        <p:spPr>
          <a:xfrm>
            <a:off x="76200" y="1295400"/>
            <a:ext cx="8915400" cy="3733800"/>
          </a:xfrm>
        </p:spPr>
        <p:txBody>
          <a:bodyPr/>
          <a:lstStyle/>
          <a:p>
            <a:pPr algn="ctr"/>
            <a:r>
              <a:rPr lang="en-US" b="1" dirty="0"/>
              <a:t>VERSE  4</a:t>
            </a:r>
          </a:p>
          <a:p>
            <a:pPr algn="ctr"/>
            <a:r>
              <a:rPr lang="en-US" b="1" dirty="0"/>
              <a:t>And let all the poor,</a:t>
            </a:r>
          </a:p>
          <a:p>
            <a:pPr algn="ctr"/>
            <a:r>
              <a:rPr lang="en-US" b="1" dirty="0"/>
              <a:t>Let them come to the water.</a:t>
            </a:r>
          </a:p>
          <a:p>
            <a:pPr algn="ctr"/>
            <a:r>
              <a:rPr lang="en-US" b="1" dirty="0"/>
              <a:t>And let the ones who are laden,</a:t>
            </a:r>
          </a:p>
          <a:p>
            <a:pPr algn="ctr"/>
            <a:r>
              <a:rPr lang="en-US" b="1" dirty="0"/>
              <a:t>Let them come to the Lord:</a:t>
            </a:r>
          </a:p>
          <a:p>
            <a:pPr algn="ctr"/>
            <a:endParaRPr lang="en-US" b="1" dirty="0"/>
          </a:p>
        </p:txBody>
      </p:sp>
    </p:spTree>
    <p:extLst>
      <p:ext uri="{BB962C8B-B14F-4D97-AF65-F5344CB8AC3E}">
        <p14:creationId xmlns:p14="http://schemas.microsoft.com/office/powerpoint/2010/main" val="1196863680"/>
      </p:ext>
    </p:extLst>
  </p:cSld>
  <p:clrMapOvr>
    <a:masterClrMapping/>
  </p:clrMapOvr>
  <p:transition>
    <p:wipe dir="d"/>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CAB3C70-DD1D-4C8E-98A2-75CA21C9CFA3}"/>
              </a:ext>
            </a:extLst>
          </p:cNvPr>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4" name="Title 3"/>
          <p:cNvSpPr>
            <a:spLocks noGrp="1"/>
          </p:cNvSpPr>
          <p:nvPr>
            <p:ph type="title"/>
          </p:nvPr>
        </p:nvSpPr>
        <p:spPr>
          <a:xfrm>
            <a:off x="76200" y="228600"/>
            <a:ext cx="8915400" cy="381000"/>
          </a:xfrm>
        </p:spPr>
        <p:txBody>
          <a:bodyPr/>
          <a:lstStyle/>
          <a:p>
            <a:r>
              <a:rPr lang="en-US" dirty="0"/>
              <a:t>Communion Distribution                         </a:t>
            </a:r>
            <a:r>
              <a:rPr lang="en-US" i="1" dirty="0"/>
              <a:t>“Come to the Water”</a:t>
            </a:r>
            <a:endParaRPr lang="en-US" sz="2000" i="1" dirty="0"/>
          </a:p>
        </p:txBody>
      </p:sp>
      <p:pic>
        <p:nvPicPr>
          <p:cNvPr id="7" name="Picture 6" descr="456025965.jpg">
            <a:extLst>
              <a:ext uri="{FF2B5EF4-FFF2-40B4-BE49-F238E27FC236}">
                <a16:creationId xmlns:a16="http://schemas.microsoft.com/office/drawing/2014/main" id="{2E8523A0-7953-4B9B-85D9-827FE3B898F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a:ln>
            <a:noFill/>
          </a:ln>
          <a:effectLst>
            <a:softEdge rad="112500"/>
          </a:effectLst>
        </p:spPr>
      </p:pic>
      <p:sp>
        <p:nvSpPr>
          <p:cNvPr id="2" name="Content Placeholder 1">
            <a:extLst>
              <a:ext uri="{FF2B5EF4-FFF2-40B4-BE49-F238E27FC236}">
                <a16:creationId xmlns:a16="http://schemas.microsoft.com/office/drawing/2014/main" id="{7C4BFA48-D719-497A-BBA7-75CCFD5D8C00}"/>
              </a:ext>
            </a:extLst>
          </p:cNvPr>
          <p:cNvSpPr>
            <a:spLocks noGrp="1"/>
          </p:cNvSpPr>
          <p:nvPr>
            <p:ph idx="1"/>
          </p:nvPr>
        </p:nvSpPr>
        <p:spPr>
          <a:xfrm>
            <a:off x="76200" y="1295400"/>
            <a:ext cx="8915400" cy="3733800"/>
          </a:xfrm>
        </p:spPr>
        <p:txBody>
          <a:bodyPr/>
          <a:lstStyle/>
          <a:p>
            <a:pPr algn="ctr"/>
            <a:r>
              <a:rPr lang="en-US" b="1" dirty="0"/>
              <a:t>Bring the children without might.</a:t>
            </a:r>
          </a:p>
          <a:p>
            <a:pPr algn="ctr"/>
            <a:r>
              <a:rPr lang="en-US" b="1" dirty="0"/>
              <a:t>Easy the load and light:</a:t>
            </a:r>
          </a:p>
          <a:p>
            <a:pPr algn="ctr"/>
            <a:r>
              <a:rPr lang="en-US" b="1" dirty="0"/>
              <a:t>Come to the Lord, come to the Lord,</a:t>
            </a:r>
          </a:p>
          <a:p>
            <a:pPr algn="ctr"/>
            <a:r>
              <a:rPr lang="en-US" b="1" dirty="0"/>
              <a:t>Come to the Lord, come to the Lord.</a:t>
            </a:r>
          </a:p>
          <a:p>
            <a:pPr algn="ctr"/>
            <a:endParaRPr lang="en-US" b="1" dirty="0"/>
          </a:p>
          <a:p>
            <a:pPr algn="ctr"/>
            <a:r>
              <a:rPr lang="en-US" b="1" dirty="0"/>
              <a:t>O let all who thirst, let them come to the water.</a:t>
            </a:r>
          </a:p>
          <a:p>
            <a:pPr algn="ctr"/>
            <a:endParaRPr lang="en-US" b="1" dirty="0"/>
          </a:p>
        </p:txBody>
      </p:sp>
    </p:spTree>
    <p:extLst>
      <p:ext uri="{BB962C8B-B14F-4D97-AF65-F5344CB8AC3E}">
        <p14:creationId xmlns:p14="http://schemas.microsoft.com/office/powerpoint/2010/main" val="2446202668"/>
      </p:ext>
    </p:extLst>
  </p:cSld>
  <p:clrMapOvr>
    <a:masterClrMapping/>
  </p:clrMapOvr>
  <p:transition>
    <p:wipe dir="d"/>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7C0F109-182C-4CB4-B350-D0505C5C7ECE}"/>
              </a:ext>
            </a:extLst>
          </p:cNvPr>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70657" name="Rectangle 3"/>
          <p:cNvSpPr>
            <a:spLocks noGrp="1" noChangeArrowheads="1"/>
          </p:cNvSpPr>
          <p:nvPr>
            <p:ph type="title"/>
          </p:nvPr>
        </p:nvSpPr>
        <p:spPr/>
        <p:txBody>
          <a:bodyPr/>
          <a:lstStyle/>
          <a:p>
            <a:r>
              <a:rPr lang="en-US" dirty="0"/>
              <a:t>Communion Blessing</a:t>
            </a:r>
          </a:p>
        </p:txBody>
      </p:sp>
      <p:sp>
        <p:nvSpPr>
          <p:cNvPr id="117762" name="Rectangle 4"/>
          <p:cNvSpPr>
            <a:spLocks noGrp="1" noChangeArrowheads="1"/>
          </p:cNvSpPr>
          <p:nvPr>
            <p:ph idx="1"/>
          </p:nvPr>
        </p:nvSpPr>
        <p:spPr>
          <a:xfrm>
            <a:off x="1066800" y="1371600"/>
            <a:ext cx="7010400" cy="2743200"/>
          </a:xfrm>
          <a:solidFill>
            <a:schemeClr val="bg1">
              <a:alpha val="0"/>
            </a:schemeClr>
          </a:solidFill>
        </p:spPr>
        <p:txBody>
          <a:bodyPr/>
          <a:lstStyle/>
          <a:p>
            <a:r>
              <a:rPr lang="en-US" dirty="0"/>
              <a:t>The body and blood of our Lord Jesus</a:t>
            </a:r>
          </a:p>
          <a:p>
            <a:r>
              <a:rPr lang="en-US" dirty="0"/>
              <a:t>Christ strengthen you and keep you in </a:t>
            </a:r>
          </a:p>
          <a:p>
            <a:r>
              <a:rPr lang="en-US" dirty="0"/>
              <a:t>God's grace.</a:t>
            </a:r>
          </a:p>
          <a:p>
            <a:endParaRPr lang="en-US" dirty="0"/>
          </a:p>
          <a:p>
            <a:r>
              <a:rPr lang="en-US" b="1" dirty="0"/>
              <a:t>Amen.</a:t>
            </a:r>
          </a:p>
        </p:txBody>
      </p:sp>
      <p:sp>
        <p:nvSpPr>
          <p:cNvPr id="117763" name="AutoShape 6"/>
          <p:cNvSpPr>
            <a:spLocks noChangeArrowheads="1"/>
          </p:cNvSpPr>
          <p:nvPr/>
        </p:nvSpPr>
        <p:spPr bwMode="auto">
          <a:xfrm>
            <a:off x="762000" y="3429000"/>
            <a:ext cx="304800" cy="381000"/>
          </a:xfrm>
          <a:prstGeom prst="roundRect">
            <a:avLst>
              <a:gd name="adj" fmla="val 16667"/>
            </a:avLst>
          </a:prstGeom>
          <a:solidFill>
            <a:srgbClr val="014209"/>
          </a:solidFill>
          <a:ln w="9525">
            <a:solidFill>
              <a:schemeClr val="tx1"/>
            </a:solidFill>
            <a:round/>
            <a:headEnd/>
            <a:tailEnd/>
          </a:ln>
        </p:spPr>
        <p:txBody>
          <a:bodyPr wrap="none" anchor="ctr"/>
          <a:lstStyle/>
          <a:p>
            <a:pPr algn="ctr"/>
            <a:r>
              <a:rPr lang="en-US">
                <a:solidFill>
                  <a:schemeClr val="bg1"/>
                </a:solidFill>
              </a:rPr>
              <a:t>C</a:t>
            </a:r>
            <a:endParaRPr lang="en-US"/>
          </a:p>
        </p:txBody>
      </p:sp>
      <p:sp>
        <p:nvSpPr>
          <p:cNvPr id="9" name="AutoShape 3"/>
          <p:cNvSpPr>
            <a:spLocks noChangeArrowheads="1"/>
          </p:cNvSpPr>
          <p:nvPr/>
        </p:nvSpPr>
        <p:spPr bwMode="auto">
          <a:xfrm>
            <a:off x="762000" y="13716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pic>
        <p:nvPicPr>
          <p:cNvPr id="8" name="Picture 7" descr="456025965.jpg">
            <a:extLst>
              <a:ext uri="{FF2B5EF4-FFF2-40B4-BE49-F238E27FC236}">
                <a16:creationId xmlns:a16="http://schemas.microsoft.com/office/drawing/2014/main" id="{401152E1-CAB9-40BA-94D0-ABF076709E4E}"/>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a:ln>
            <a:noFill/>
          </a:ln>
          <a:effectLst>
            <a:softEdge rad="112500"/>
          </a:effectLst>
        </p:spPr>
      </p:pic>
    </p:spTree>
    <p:extLst>
      <p:ext uri="{BB962C8B-B14F-4D97-AF65-F5344CB8AC3E}">
        <p14:creationId xmlns:p14="http://schemas.microsoft.com/office/powerpoint/2010/main" val="766711532"/>
      </p:ext>
    </p:extLst>
  </p:cSld>
  <p:clrMapOvr>
    <a:masterClrMapping/>
  </p:clrMapOvr>
  <p:transition>
    <p:wipe dir="d"/>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8F6D3A5-0744-45C0-847C-F0A25DB80305}"/>
              </a:ext>
            </a:extLst>
          </p:cNvPr>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pic>
        <p:nvPicPr>
          <p:cNvPr id="8" name="Picture 7" descr="456025965.jpg">
            <a:extLst>
              <a:ext uri="{FF2B5EF4-FFF2-40B4-BE49-F238E27FC236}">
                <a16:creationId xmlns:a16="http://schemas.microsoft.com/office/drawing/2014/main" id="{6E82D62D-7DDA-49F7-A56E-4D91C11C732B}"/>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a:ln>
            <a:noFill/>
          </a:ln>
          <a:effectLst>
            <a:softEdge rad="112500"/>
          </a:effectLst>
        </p:spPr>
      </p:pic>
      <p:sp>
        <p:nvSpPr>
          <p:cNvPr id="70657" name="Rectangle 3"/>
          <p:cNvSpPr>
            <a:spLocks noGrp="1" noChangeArrowheads="1"/>
          </p:cNvSpPr>
          <p:nvPr>
            <p:ph type="title"/>
          </p:nvPr>
        </p:nvSpPr>
        <p:spPr/>
        <p:txBody>
          <a:bodyPr/>
          <a:lstStyle/>
          <a:p>
            <a:r>
              <a:rPr lang="en-US" dirty="0"/>
              <a:t>Communion Prayer</a:t>
            </a:r>
          </a:p>
        </p:txBody>
      </p:sp>
      <p:sp>
        <p:nvSpPr>
          <p:cNvPr id="2" name="Content Placeholder 1">
            <a:extLst>
              <a:ext uri="{FF2B5EF4-FFF2-40B4-BE49-F238E27FC236}">
                <a16:creationId xmlns:a16="http://schemas.microsoft.com/office/drawing/2014/main" id="{3B5E1228-0084-4116-8B9B-2228D204240A}"/>
              </a:ext>
            </a:extLst>
          </p:cNvPr>
          <p:cNvSpPr>
            <a:spLocks noGrp="1"/>
          </p:cNvSpPr>
          <p:nvPr>
            <p:ph idx="1"/>
          </p:nvPr>
        </p:nvSpPr>
        <p:spPr>
          <a:xfrm>
            <a:off x="1066800" y="899327"/>
            <a:ext cx="7696200" cy="4953000"/>
          </a:xfrm>
        </p:spPr>
        <p:txBody>
          <a:bodyPr/>
          <a:lstStyle/>
          <a:p>
            <a:pPr marL="0" indent="0"/>
            <a:r>
              <a:rPr lang="en-US" dirty="0"/>
              <a:t>Let us pray.</a:t>
            </a:r>
          </a:p>
          <a:p>
            <a:pPr marL="0" indent="0"/>
            <a:r>
              <a:rPr lang="en-US" b="1" dirty="0"/>
              <a:t>We give you thanks, almighty God, that you have refreshed us through the healing power of this gift of life. In your mercy, strengthen us through this gift, in faith toward you and in fervent love toward one another; for the sake of Jesus Christ our Lord.  Amen.</a:t>
            </a:r>
          </a:p>
        </p:txBody>
      </p:sp>
      <p:sp>
        <p:nvSpPr>
          <p:cNvPr id="117763" name="AutoShape 6"/>
          <p:cNvSpPr>
            <a:spLocks noChangeArrowheads="1"/>
          </p:cNvSpPr>
          <p:nvPr/>
        </p:nvSpPr>
        <p:spPr bwMode="auto">
          <a:xfrm>
            <a:off x="533400" y="1485900"/>
            <a:ext cx="304800" cy="381000"/>
          </a:xfrm>
          <a:prstGeom prst="roundRect">
            <a:avLst>
              <a:gd name="adj" fmla="val 16667"/>
            </a:avLst>
          </a:prstGeom>
          <a:solidFill>
            <a:srgbClr val="014209"/>
          </a:solidFill>
          <a:ln w="9525">
            <a:solidFill>
              <a:schemeClr val="tx1"/>
            </a:solidFill>
            <a:round/>
            <a:headEnd/>
            <a:tailEnd/>
          </a:ln>
        </p:spPr>
        <p:txBody>
          <a:bodyPr wrap="none" anchor="ctr"/>
          <a:lstStyle/>
          <a:p>
            <a:pPr algn="ctr"/>
            <a:r>
              <a:rPr lang="en-US" dirty="0">
                <a:solidFill>
                  <a:schemeClr val="bg1"/>
                </a:solidFill>
              </a:rPr>
              <a:t>C</a:t>
            </a:r>
            <a:endParaRPr lang="en-US" dirty="0"/>
          </a:p>
        </p:txBody>
      </p:sp>
      <p:sp>
        <p:nvSpPr>
          <p:cNvPr id="6" name="AutoShape 3"/>
          <p:cNvSpPr>
            <a:spLocks noChangeArrowheads="1"/>
          </p:cNvSpPr>
          <p:nvPr/>
        </p:nvSpPr>
        <p:spPr bwMode="auto">
          <a:xfrm>
            <a:off x="533400" y="899327"/>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Tree>
    <p:extLst>
      <p:ext uri="{BB962C8B-B14F-4D97-AF65-F5344CB8AC3E}">
        <p14:creationId xmlns:p14="http://schemas.microsoft.com/office/powerpoint/2010/main" val="3169192784"/>
      </p:ext>
    </p:extLst>
  </p:cSld>
  <p:clrMapOvr>
    <a:masterClrMapping/>
  </p:clrMapOvr>
  <p:transition>
    <p:wipe dir="d"/>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men_1982c.jpg"/>
          <p:cNvPicPr>
            <a:picLocks noChangeAspect="1"/>
          </p:cNvPicPr>
          <p:nvPr/>
        </p:nvPicPr>
        <p:blipFill>
          <a:blip r:embed="rId3" cstate="email">
            <a:alphaModFix amt="20000"/>
            <a:extLst>
              <a:ext uri="{28A0092B-C50C-407E-A947-70E740481C1C}">
                <a14:useLocalDpi xmlns:a14="http://schemas.microsoft.com/office/drawing/2010/main"/>
              </a:ext>
            </a:extLst>
          </a:blip>
          <a:stretch>
            <a:fillRect/>
          </a:stretch>
        </p:blipFill>
        <p:spPr>
          <a:xfrm>
            <a:off x="685800" y="1524000"/>
            <a:ext cx="8063556" cy="3276600"/>
          </a:xfrm>
          <a:prstGeom prst="rect">
            <a:avLst/>
          </a:prstGeom>
        </p:spPr>
      </p:pic>
      <p:sp>
        <p:nvSpPr>
          <p:cNvPr id="74753" name="Rectangle 2"/>
          <p:cNvSpPr>
            <a:spLocks noGrp="1" noChangeArrowheads="1"/>
          </p:cNvSpPr>
          <p:nvPr>
            <p:ph type="title"/>
          </p:nvPr>
        </p:nvSpPr>
        <p:spPr/>
        <p:txBody>
          <a:bodyPr/>
          <a:lstStyle/>
          <a:p>
            <a:pPr eaLnBrk="1" hangingPunct="1">
              <a:defRPr/>
            </a:pPr>
            <a:r>
              <a:rPr lang="en-US" dirty="0"/>
              <a:t>Blessing of Congregation</a:t>
            </a:r>
          </a:p>
        </p:txBody>
      </p:sp>
      <p:sp>
        <p:nvSpPr>
          <p:cNvPr id="3" name="Content Placeholder 2"/>
          <p:cNvSpPr>
            <a:spLocks noGrp="1"/>
          </p:cNvSpPr>
          <p:nvPr>
            <p:ph idx="1"/>
          </p:nvPr>
        </p:nvSpPr>
        <p:spPr>
          <a:xfrm>
            <a:off x="1066800" y="1371600"/>
            <a:ext cx="7010400" cy="3352800"/>
          </a:xfrm>
          <a:solidFill>
            <a:schemeClr val="bg1">
              <a:alpha val="0"/>
            </a:schemeClr>
          </a:solidFill>
        </p:spPr>
        <p:txBody>
          <a:bodyPr/>
          <a:lstStyle/>
          <a:p>
            <a:r>
              <a:rPr lang="en-US" dirty="0"/>
              <a:t>The Lord bless you and keep you.</a:t>
            </a:r>
          </a:p>
          <a:p>
            <a:r>
              <a:rPr lang="en-US" dirty="0"/>
              <a:t>The Lord’s face shine on you </a:t>
            </a:r>
            <a:br>
              <a:rPr lang="en-US" dirty="0"/>
            </a:br>
            <a:r>
              <a:rPr lang="en-US" dirty="0"/>
              <a:t>with grace and mercy.</a:t>
            </a:r>
          </a:p>
          <a:p>
            <a:r>
              <a:rPr lang="en-US" dirty="0"/>
              <a:t>The Lord look upon you with favor </a:t>
            </a:r>
            <a:br>
              <a:rPr lang="en-US" dirty="0"/>
            </a:br>
            <a:r>
              <a:rPr lang="en-US" dirty="0"/>
              <a:t>and </a:t>
            </a:r>
            <a:r>
              <a:rPr lang="en-US" dirty="0">
                <a:solidFill>
                  <a:srgbClr val="FF0000"/>
                </a:solidFill>
              </a:rPr>
              <a:t>☩</a:t>
            </a:r>
            <a:r>
              <a:rPr lang="en-US" dirty="0"/>
              <a:t> give you peace.</a:t>
            </a:r>
          </a:p>
          <a:p>
            <a:r>
              <a:rPr lang="en-US" b="1" dirty="0"/>
              <a:t>Amen.</a:t>
            </a:r>
          </a:p>
        </p:txBody>
      </p:sp>
      <p:sp>
        <p:nvSpPr>
          <p:cNvPr id="5" name="AutoShape 3"/>
          <p:cNvSpPr>
            <a:spLocks noChangeArrowheads="1"/>
          </p:cNvSpPr>
          <p:nvPr/>
        </p:nvSpPr>
        <p:spPr bwMode="auto">
          <a:xfrm>
            <a:off x="762000" y="1372985"/>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6" name="AutoShape 6"/>
          <p:cNvSpPr>
            <a:spLocks noChangeArrowheads="1"/>
          </p:cNvSpPr>
          <p:nvPr/>
        </p:nvSpPr>
        <p:spPr bwMode="auto">
          <a:xfrm>
            <a:off x="766156" y="3810000"/>
            <a:ext cx="304800" cy="381000"/>
          </a:xfrm>
          <a:prstGeom prst="roundRect">
            <a:avLst>
              <a:gd name="adj" fmla="val 16667"/>
            </a:avLst>
          </a:prstGeom>
          <a:solidFill>
            <a:srgbClr val="014209"/>
          </a:solidFill>
          <a:ln w="9525">
            <a:solidFill>
              <a:schemeClr val="tx1"/>
            </a:solidFill>
            <a:round/>
            <a:headEnd/>
            <a:tailEnd/>
          </a:ln>
        </p:spPr>
        <p:txBody>
          <a:bodyPr wrap="none" anchor="ctr"/>
          <a:lstStyle/>
          <a:p>
            <a:pPr algn="ctr"/>
            <a:r>
              <a:rPr lang="en-US" dirty="0">
                <a:solidFill>
                  <a:schemeClr val="bg1"/>
                </a:solidFill>
              </a:rPr>
              <a:t>C</a:t>
            </a:r>
            <a:endParaRPr lang="en-US" dirty="0"/>
          </a:p>
        </p:txBody>
      </p:sp>
    </p:spTree>
    <p:extLst>
      <p:ext uri="{BB962C8B-B14F-4D97-AF65-F5344CB8AC3E}">
        <p14:creationId xmlns:p14="http://schemas.microsoft.com/office/powerpoint/2010/main" val="688274538"/>
      </p:ext>
    </p:extLst>
  </p:cSld>
  <p:clrMapOvr>
    <a:masterClrMapping/>
  </p:clrMapOvr>
  <p:transition>
    <p:wipe dir="d"/>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381000"/>
          </a:xfrm>
        </p:spPr>
        <p:txBody>
          <a:bodyPr/>
          <a:lstStyle/>
          <a:p>
            <a:pPr eaLnBrk="1" hangingPunct="1">
              <a:defRPr/>
            </a:pPr>
            <a:r>
              <a:rPr lang="en-US" dirty="0"/>
              <a:t>Sending Song          </a:t>
            </a:r>
            <a:r>
              <a:rPr lang="en-US" i="1" dirty="0"/>
              <a:t>“The Church Song (We are the Church)”</a:t>
            </a:r>
            <a:endParaRPr lang="en-US" i="1" baseline="30000" dirty="0"/>
          </a:p>
        </p:txBody>
      </p:sp>
      <p:sp>
        <p:nvSpPr>
          <p:cNvPr id="3" name="Content Placeholder 2">
            <a:extLst>
              <a:ext uri="{FF2B5EF4-FFF2-40B4-BE49-F238E27FC236}">
                <a16:creationId xmlns:a16="http://schemas.microsoft.com/office/drawing/2014/main" id="{8A74A685-BEF2-488C-BF4C-93B70E522A04}"/>
              </a:ext>
            </a:extLst>
          </p:cNvPr>
          <p:cNvSpPr>
            <a:spLocks noGrp="1"/>
          </p:cNvSpPr>
          <p:nvPr>
            <p:ph idx="1"/>
          </p:nvPr>
        </p:nvSpPr>
        <p:spPr>
          <a:xfrm>
            <a:off x="152400" y="1143000"/>
            <a:ext cx="8915400" cy="3771900"/>
          </a:xfrm>
        </p:spPr>
        <p:txBody>
          <a:bodyPr/>
          <a:lstStyle/>
          <a:p>
            <a:pPr algn="ctr"/>
            <a:r>
              <a:rPr lang="en-US" b="1" dirty="0"/>
              <a:t>CHORUS</a:t>
            </a:r>
          </a:p>
          <a:p>
            <a:pPr algn="ctr"/>
            <a:r>
              <a:rPr lang="en-US" b="1" dirty="0"/>
              <a:t>We are the church,</a:t>
            </a:r>
          </a:p>
          <a:p>
            <a:pPr algn="ctr"/>
            <a:r>
              <a:rPr lang="en-US" b="1" dirty="0"/>
              <a:t>the body of our Lord;</a:t>
            </a:r>
          </a:p>
          <a:p>
            <a:pPr algn="ctr"/>
            <a:r>
              <a:rPr lang="en-US" b="1" dirty="0"/>
              <a:t>we are all God’s children.</a:t>
            </a:r>
          </a:p>
          <a:p>
            <a:pPr algn="ctr"/>
            <a:r>
              <a:rPr lang="en-US" b="1" dirty="0"/>
              <a:t>We have been restored.</a:t>
            </a:r>
          </a:p>
        </p:txBody>
      </p:sp>
    </p:spTree>
    <p:extLst>
      <p:ext uri="{BB962C8B-B14F-4D97-AF65-F5344CB8AC3E}">
        <p14:creationId xmlns:p14="http://schemas.microsoft.com/office/powerpoint/2010/main" val="584144917"/>
      </p:ext>
    </p:extLst>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381000"/>
          </a:xfrm>
        </p:spPr>
        <p:txBody>
          <a:bodyPr/>
          <a:lstStyle/>
          <a:p>
            <a:pPr eaLnBrk="1" hangingPunct="1">
              <a:defRPr/>
            </a:pPr>
            <a:r>
              <a:rPr lang="en-US" dirty="0"/>
              <a:t>Gathering Song                                             </a:t>
            </a:r>
            <a:r>
              <a:rPr lang="en-US" i="1" dirty="0"/>
              <a:t>“All are Welcome”</a:t>
            </a:r>
            <a:endParaRPr lang="en-US" i="1" baseline="30000" dirty="0"/>
          </a:p>
        </p:txBody>
      </p:sp>
      <p:sp>
        <p:nvSpPr>
          <p:cNvPr id="3" name="Content Placeholder 2">
            <a:extLst>
              <a:ext uri="{FF2B5EF4-FFF2-40B4-BE49-F238E27FC236}">
                <a16:creationId xmlns:a16="http://schemas.microsoft.com/office/drawing/2014/main" id="{8A74A685-BEF2-488C-BF4C-93B70E522A04}"/>
              </a:ext>
            </a:extLst>
          </p:cNvPr>
          <p:cNvSpPr>
            <a:spLocks noGrp="1"/>
          </p:cNvSpPr>
          <p:nvPr>
            <p:ph idx="1"/>
          </p:nvPr>
        </p:nvSpPr>
        <p:spPr>
          <a:xfrm>
            <a:off x="152400" y="1143000"/>
            <a:ext cx="8915400" cy="3771900"/>
          </a:xfrm>
        </p:spPr>
        <p:txBody>
          <a:bodyPr/>
          <a:lstStyle/>
          <a:p>
            <a:pPr algn="ctr"/>
            <a:r>
              <a:rPr lang="en-US" b="1" dirty="0"/>
              <a:t>REFRAIN</a:t>
            </a:r>
          </a:p>
          <a:p>
            <a:pPr algn="ctr"/>
            <a:r>
              <a:rPr lang="en-US" b="1" dirty="0"/>
              <a:t>All are welcome, all are welcome,</a:t>
            </a:r>
          </a:p>
          <a:p>
            <a:pPr algn="ctr"/>
            <a:r>
              <a:rPr lang="en-US" b="1" dirty="0"/>
              <a:t>all are welcome in this place.</a:t>
            </a:r>
          </a:p>
          <a:p>
            <a:pPr algn="ctr"/>
            <a:endParaRPr lang="en-US" b="1" dirty="0">
              <a:highlight>
                <a:srgbClr val="FFFF00"/>
              </a:highlight>
            </a:endParaRPr>
          </a:p>
        </p:txBody>
      </p:sp>
    </p:spTree>
    <p:extLst>
      <p:ext uri="{BB962C8B-B14F-4D97-AF65-F5344CB8AC3E}">
        <p14:creationId xmlns:p14="http://schemas.microsoft.com/office/powerpoint/2010/main" val="2679604941"/>
      </p:ext>
    </p:extLst>
  </p:cSld>
  <p:clrMapOvr>
    <a:masterClrMapping/>
  </p:clrMapOvr>
  <p:transition>
    <p:wipe dir="d"/>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381000"/>
          </a:xfrm>
        </p:spPr>
        <p:txBody>
          <a:bodyPr/>
          <a:lstStyle/>
          <a:p>
            <a:pPr eaLnBrk="1" hangingPunct="1">
              <a:defRPr/>
            </a:pPr>
            <a:r>
              <a:rPr lang="en-US" dirty="0"/>
              <a:t>Sending Song          </a:t>
            </a:r>
            <a:r>
              <a:rPr lang="en-US" i="1" dirty="0"/>
              <a:t>“The Church Song (We are the Church)”</a:t>
            </a:r>
            <a:endParaRPr lang="en-US" i="1" baseline="30000" dirty="0"/>
          </a:p>
        </p:txBody>
      </p:sp>
      <p:sp>
        <p:nvSpPr>
          <p:cNvPr id="3" name="Content Placeholder 2">
            <a:extLst>
              <a:ext uri="{FF2B5EF4-FFF2-40B4-BE49-F238E27FC236}">
                <a16:creationId xmlns:a16="http://schemas.microsoft.com/office/drawing/2014/main" id="{8A74A685-BEF2-488C-BF4C-93B70E522A04}"/>
              </a:ext>
            </a:extLst>
          </p:cNvPr>
          <p:cNvSpPr>
            <a:spLocks noGrp="1"/>
          </p:cNvSpPr>
          <p:nvPr>
            <p:ph idx="1"/>
          </p:nvPr>
        </p:nvSpPr>
        <p:spPr>
          <a:xfrm>
            <a:off x="152400" y="1143000"/>
            <a:ext cx="8915400" cy="3771900"/>
          </a:xfrm>
        </p:spPr>
        <p:txBody>
          <a:bodyPr/>
          <a:lstStyle/>
          <a:p>
            <a:pPr algn="ctr"/>
            <a:r>
              <a:rPr lang="en-US" b="1" dirty="0"/>
              <a:t>VERSE 1</a:t>
            </a:r>
          </a:p>
          <a:p>
            <a:pPr algn="ctr"/>
            <a:r>
              <a:rPr lang="en-US" b="1" dirty="0"/>
              <a:t>The church is not a building</a:t>
            </a:r>
          </a:p>
          <a:p>
            <a:pPr algn="ctr"/>
            <a:r>
              <a:rPr lang="en-US" b="1" dirty="0"/>
              <a:t>where people go to pray;</a:t>
            </a:r>
          </a:p>
          <a:p>
            <a:pPr algn="ctr"/>
            <a:r>
              <a:rPr lang="en-US" b="1" dirty="0"/>
              <a:t>it’s not made out of sticks and stones,</a:t>
            </a:r>
          </a:p>
          <a:p>
            <a:pPr algn="ctr"/>
            <a:r>
              <a:rPr lang="en-US" b="1" dirty="0"/>
              <a:t>it’s not made out of clay. </a:t>
            </a:r>
          </a:p>
        </p:txBody>
      </p:sp>
    </p:spTree>
    <p:extLst>
      <p:ext uri="{BB962C8B-B14F-4D97-AF65-F5344CB8AC3E}">
        <p14:creationId xmlns:p14="http://schemas.microsoft.com/office/powerpoint/2010/main" val="3955626354"/>
      </p:ext>
    </p:extLst>
  </p:cSld>
  <p:clrMapOvr>
    <a:masterClrMapping/>
  </p:clrMapOvr>
  <p:transition>
    <p:wipe dir="d"/>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381000"/>
          </a:xfrm>
        </p:spPr>
        <p:txBody>
          <a:bodyPr/>
          <a:lstStyle/>
          <a:p>
            <a:pPr eaLnBrk="1" hangingPunct="1">
              <a:defRPr/>
            </a:pPr>
            <a:r>
              <a:rPr lang="en-US" dirty="0"/>
              <a:t>Sending Song          </a:t>
            </a:r>
            <a:r>
              <a:rPr lang="en-US" i="1" dirty="0"/>
              <a:t>“The Church Song (We are the Church)”</a:t>
            </a:r>
            <a:endParaRPr lang="en-US" i="1" baseline="30000" dirty="0"/>
          </a:p>
        </p:txBody>
      </p:sp>
      <p:sp>
        <p:nvSpPr>
          <p:cNvPr id="3" name="Content Placeholder 2">
            <a:extLst>
              <a:ext uri="{FF2B5EF4-FFF2-40B4-BE49-F238E27FC236}">
                <a16:creationId xmlns:a16="http://schemas.microsoft.com/office/drawing/2014/main" id="{8A74A685-BEF2-488C-BF4C-93B70E522A04}"/>
              </a:ext>
            </a:extLst>
          </p:cNvPr>
          <p:cNvSpPr>
            <a:spLocks noGrp="1"/>
          </p:cNvSpPr>
          <p:nvPr>
            <p:ph idx="1"/>
          </p:nvPr>
        </p:nvSpPr>
        <p:spPr>
          <a:xfrm>
            <a:off x="152400" y="1143000"/>
            <a:ext cx="8915400" cy="3771900"/>
          </a:xfrm>
        </p:spPr>
        <p:txBody>
          <a:bodyPr/>
          <a:lstStyle/>
          <a:p>
            <a:pPr algn="ctr"/>
            <a:r>
              <a:rPr lang="en-US" b="1" dirty="0"/>
              <a:t>CHORUS</a:t>
            </a:r>
          </a:p>
          <a:p>
            <a:pPr algn="ctr"/>
            <a:r>
              <a:rPr lang="en-US" b="1" dirty="0"/>
              <a:t>We are the church,</a:t>
            </a:r>
          </a:p>
          <a:p>
            <a:pPr algn="ctr"/>
            <a:r>
              <a:rPr lang="en-US" b="1" dirty="0"/>
              <a:t>the body of our Lord;</a:t>
            </a:r>
          </a:p>
          <a:p>
            <a:pPr algn="ctr"/>
            <a:r>
              <a:rPr lang="en-US" b="1" dirty="0"/>
              <a:t>we are all God’s children.</a:t>
            </a:r>
          </a:p>
          <a:p>
            <a:pPr algn="ctr"/>
            <a:r>
              <a:rPr lang="en-US" b="1" dirty="0"/>
              <a:t>We have been restored.</a:t>
            </a:r>
          </a:p>
        </p:txBody>
      </p:sp>
    </p:spTree>
    <p:extLst>
      <p:ext uri="{BB962C8B-B14F-4D97-AF65-F5344CB8AC3E}">
        <p14:creationId xmlns:p14="http://schemas.microsoft.com/office/powerpoint/2010/main" val="1652995405"/>
      </p:ext>
    </p:extLst>
  </p:cSld>
  <p:clrMapOvr>
    <a:masterClrMapping/>
  </p:clrMapOvr>
  <p:transition>
    <p:wipe dir="d"/>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381000"/>
          </a:xfrm>
        </p:spPr>
        <p:txBody>
          <a:bodyPr/>
          <a:lstStyle/>
          <a:p>
            <a:pPr eaLnBrk="1" hangingPunct="1">
              <a:defRPr/>
            </a:pPr>
            <a:r>
              <a:rPr lang="en-US" dirty="0"/>
              <a:t>Sending Song          </a:t>
            </a:r>
            <a:r>
              <a:rPr lang="en-US" i="1" dirty="0"/>
              <a:t>“The Church Song (We are the Church)”</a:t>
            </a:r>
            <a:endParaRPr lang="en-US" i="1" baseline="30000" dirty="0"/>
          </a:p>
        </p:txBody>
      </p:sp>
      <p:sp>
        <p:nvSpPr>
          <p:cNvPr id="3" name="Content Placeholder 2">
            <a:extLst>
              <a:ext uri="{FF2B5EF4-FFF2-40B4-BE49-F238E27FC236}">
                <a16:creationId xmlns:a16="http://schemas.microsoft.com/office/drawing/2014/main" id="{8A74A685-BEF2-488C-BF4C-93B70E522A04}"/>
              </a:ext>
            </a:extLst>
          </p:cNvPr>
          <p:cNvSpPr>
            <a:spLocks noGrp="1"/>
          </p:cNvSpPr>
          <p:nvPr>
            <p:ph idx="1"/>
          </p:nvPr>
        </p:nvSpPr>
        <p:spPr>
          <a:xfrm>
            <a:off x="152400" y="1143000"/>
            <a:ext cx="8915400" cy="3771900"/>
          </a:xfrm>
        </p:spPr>
        <p:txBody>
          <a:bodyPr/>
          <a:lstStyle/>
          <a:p>
            <a:pPr algn="ctr"/>
            <a:r>
              <a:rPr lang="en-US" b="1" dirty="0"/>
              <a:t>VERSE 4</a:t>
            </a:r>
          </a:p>
          <a:p>
            <a:pPr algn="ctr"/>
            <a:r>
              <a:rPr lang="en-US" b="1" dirty="0"/>
              <a:t>The church, it is the people</a:t>
            </a:r>
          </a:p>
          <a:p>
            <a:pPr algn="ctr"/>
            <a:r>
              <a:rPr lang="en-US" b="1" dirty="0"/>
              <a:t>living out their lives,</a:t>
            </a:r>
          </a:p>
          <a:p>
            <a:pPr algn="ctr"/>
            <a:r>
              <a:rPr lang="en-US" b="1" dirty="0"/>
              <a:t>CALLED, ENLIGHTENED, SANCTIFIED</a:t>
            </a:r>
          </a:p>
          <a:p>
            <a:pPr algn="ctr"/>
            <a:r>
              <a:rPr lang="en-US" b="1" dirty="0"/>
              <a:t>for the work of Jesus Christ. </a:t>
            </a:r>
          </a:p>
        </p:txBody>
      </p:sp>
    </p:spTree>
    <p:extLst>
      <p:ext uri="{BB962C8B-B14F-4D97-AF65-F5344CB8AC3E}">
        <p14:creationId xmlns:p14="http://schemas.microsoft.com/office/powerpoint/2010/main" val="2498147984"/>
      </p:ext>
    </p:extLst>
  </p:cSld>
  <p:clrMapOvr>
    <a:masterClrMapping/>
  </p:clrMapOvr>
  <p:transition>
    <p:wipe dir="d"/>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381000"/>
          </a:xfrm>
        </p:spPr>
        <p:txBody>
          <a:bodyPr/>
          <a:lstStyle/>
          <a:p>
            <a:pPr eaLnBrk="1" hangingPunct="1">
              <a:defRPr/>
            </a:pPr>
            <a:r>
              <a:rPr lang="en-US" dirty="0"/>
              <a:t>Sending Song          </a:t>
            </a:r>
            <a:r>
              <a:rPr lang="en-US" i="1" dirty="0"/>
              <a:t>“The Church Song (We are the Church)”</a:t>
            </a:r>
            <a:endParaRPr lang="en-US" i="1" baseline="30000" dirty="0"/>
          </a:p>
        </p:txBody>
      </p:sp>
      <p:sp>
        <p:nvSpPr>
          <p:cNvPr id="3" name="Content Placeholder 2">
            <a:extLst>
              <a:ext uri="{FF2B5EF4-FFF2-40B4-BE49-F238E27FC236}">
                <a16:creationId xmlns:a16="http://schemas.microsoft.com/office/drawing/2014/main" id="{8A74A685-BEF2-488C-BF4C-93B70E522A04}"/>
              </a:ext>
            </a:extLst>
          </p:cNvPr>
          <p:cNvSpPr>
            <a:spLocks noGrp="1"/>
          </p:cNvSpPr>
          <p:nvPr>
            <p:ph idx="1"/>
          </p:nvPr>
        </p:nvSpPr>
        <p:spPr>
          <a:xfrm>
            <a:off x="152400" y="1143000"/>
            <a:ext cx="8915400" cy="3771900"/>
          </a:xfrm>
        </p:spPr>
        <p:txBody>
          <a:bodyPr/>
          <a:lstStyle/>
          <a:p>
            <a:pPr algn="ctr"/>
            <a:r>
              <a:rPr lang="en-US" b="1" dirty="0"/>
              <a:t>CHORUS</a:t>
            </a:r>
          </a:p>
          <a:p>
            <a:pPr algn="ctr"/>
            <a:r>
              <a:rPr lang="en-US" b="1" dirty="0"/>
              <a:t>We are the church,</a:t>
            </a:r>
          </a:p>
          <a:p>
            <a:pPr algn="ctr"/>
            <a:r>
              <a:rPr lang="en-US" b="1" dirty="0"/>
              <a:t>the body of our Lord;</a:t>
            </a:r>
          </a:p>
          <a:p>
            <a:pPr algn="ctr"/>
            <a:r>
              <a:rPr lang="en-US" b="1" dirty="0"/>
              <a:t>we are all God’s children.</a:t>
            </a:r>
          </a:p>
          <a:p>
            <a:pPr algn="ctr"/>
            <a:r>
              <a:rPr lang="en-US" b="1" dirty="0"/>
              <a:t>We have been restored.</a:t>
            </a:r>
          </a:p>
        </p:txBody>
      </p:sp>
    </p:spTree>
    <p:extLst>
      <p:ext uri="{BB962C8B-B14F-4D97-AF65-F5344CB8AC3E}">
        <p14:creationId xmlns:p14="http://schemas.microsoft.com/office/powerpoint/2010/main" val="1022313023"/>
      </p:ext>
    </p:extLst>
  </p:cSld>
  <p:clrMapOvr>
    <a:masterClrMapping/>
  </p:clrMapOvr>
  <p:transition>
    <p:wipe dir="d"/>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381000"/>
          </a:xfrm>
        </p:spPr>
        <p:txBody>
          <a:bodyPr/>
          <a:lstStyle/>
          <a:p>
            <a:pPr eaLnBrk="1" hangingPunct="1">
              <a:defRPr/>
            </a:pPr>
            <a:r>
              <a:rPr lang="en-US" dirty="0"/>
              <a:t>Sending Song          </a:t>
            </a:r>
            <a:r>
              <a:rPr lang="en-US" i="1" dirty="0"/>
              <a:t>“The Church Song (We are the Church)”</a:t>
            </a:r>
            <a:endParaRPr lang="en-US" i="1" baseline="30000" dirty="0"/>
          </a:p>
        </p:txBody>
      </p:sp>
      <p:sp>
        <p:nvSpPr>
          <p:cNvPr id="3" name="Content Placeholder 2">
            <a:extLst>
              <a:ext uri="{FF2B5EF4-FFF2-40B4-BE49-F238E27FC236}">
                <a16:creationId xmlns:a16="http://schemas.microsoft.com/office/drawing/2014/main" id="{8A74A685-BEF2-488C-BF4C-93B70E522A04}"/>
              </a:ext>
            </a:extLst>
          </p:cNvPr>
          <p:cNvSpPr>
            <a:spLocks noGrp="1"/>
          </p:cNvSpPr>
          <p:nvPr>
            <p:ph idx="1"/>
          </p:nvPr>
        </p:nvSpPr>
        <p:spPr>
          <a:xfrm>
            <a:off x="152400" y="1143000"/>
            <a:ext cx="8915400" cy="3771900"/>
          </a:xfrm>
        </p:spPr>
        <p:txBody>
          <a:bodyPr/>
          <a:lstStyle/>
          <a:p>
            <a:pPr algn="ctr"/>
            <a:r>
              <a:rPr lang="en-US" b="1" dirty="0"/>
              <a:t>CHORUS</a:t>
            </a:r>
          </a:p>
          <a:p>
            <a:pPr algn="ctr"/>
            <a:r>
              <a:rPr lang="en-US" b="1" dirty="0"/>
              <a:t>We are the church,</a:t>
            </a:r>
          </a:p>
          <a:p>
            <a:pPr algn="ctr"/>
            <a:r>
              <a:rPr lang="en-US" b="1" dirty="0"/>
              <a:t>the body of our Lord;</a:t>
            </a:r>
          </a:p>
          <a:p>
            <a:pPr algn="ctr"/>
            <a:r>
              <a:rPr lang="en-US" b="1" dirty="0"/>
              <a:t>we are all God’s children.</a:t>
            </a:r>
          </a:p>
          <a:p>
            <a:pPr algn="ctr"/>
            <a:r>
              <a:rPr lang="en-US" b="1" dirty="0"/>
              <a:t>We have been restored.</a:t>
            </a:r>
          </a:p>
        </p:txBody>
      </p:sp>
    </p:spTree>
    <p:extLst>
      <p:ext uri="{BB962C8B-B14F-4D97-AF65-F5344CB8AC3E}">
        <p14:creationId xmlns:p14="http://schemas.microsoft.com/office/powerpoint/2010/main" val="1506839648"/>
      </p:ext>
    </p:extLst>
  </p:cSld>
  <p:clrMapOvr>
    <a:masterClrMapping/>
  </p:clrMapOvr>
  <p:transition>
    <p:wipe dir="d"/>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4"/>
          <p:cNvSpPr>
            <a:spLocks noGrp="1" noChangeArrowheads="1"/>
          </p:cNvSpPr>
          <p:nvPr>
            <p:ph type="body" idx="1"/>
          </p:nvPr>
        </p:nvSpPr>
        <p:spPr>
          <a:xfrm>
            <a:off x="1137444" y="1447800"/>
            <a:ext cx="6869113" cy="4532313"/>
          </a:xfrm>
          <a:solidFill>
            <a:schemeClr val="bg1">
              <a:alpha val="0"/>
            </a:schemeClr>
          </a:solidFill>
        </p:spPr>
        <p:txBody>
          <a:bodyPr/>
          <a:lstStyle/>
          <a:p>
            <a:pPr eaLnBrk="1" hangingPunct="1">
              <a:defRPr/>
            </a:pPr>
            <a:r>
              <a:rPr lang="en-US" sz="3600" i="1" dirty="0">
                <a:latin typeface="Times New Roman" charset="0"/>
                <a:ea typeface="ＭＳ Ｐゴシック" charset="0"/>
              </a:rPr>
              <a:t>Go in peace. Share the Good News!</a:t>
            </a:r>
          </a:p>
          <a:p>
            <a:pPr eaLnBrk="1" hangingPunct="1">
              <a:defRPr/>
            </a:pPr>
            <a:r>
              <a:rPr lang="en-US" sz="3600" b="1" i="1" dirty="0">
                <a:latin typeface="Times New Roman" charset="0"/>
                <a:ea typeface="ＭＳ Ｐゴシック" charset="0"/>
              </a:rPr>
              <a:t>We will! Thanks be to God.</a:t>
            </a:r>
          </a:p>
          <a:p>
            <a:pPr eaLnBrk="1" hangingPunct="1">
              <a:defRPr/>
            </a:pPr>
            <a:endParaRPr lang="en-US" dirty="0">
              <a:latin typeface="Times New Roman" charset="0"/>
              <a:ea typeface="ＭＳ Ｐゴシック" charset="0"/>
            </a:endParaRPr>
          </a:p>
        </p:txBody>
      </p:sp>
      <p:sp>
        <p:nvSpPr>
          <p:cNvPr id="82945" name="Rectangle 3"/>
          <p:cNvSpPr>
            <a:spLocks noGrp="1" noChangeArrowheads="1"/>
          </p:cNvSpPr>
          <p:nvPr>
            <p:ph type="title"/>
          </p:nvPr>
        </p:nvSpPr>
        <p:spPr>
          <a:xfrm>
            <a:off x="304800" y="228600"/>
            <a:ext cx="8534400" cy="381000"/>
          </a:xfrm>
        </p:spPr>
        <p:txBody>
          <a:bodyPr/>
          <a:lstStyle/>
          <a:p>
            <a:pPr eaLnBrk="1" hangingPunct="1">
              <a:defRPr/>
            </a:pPr>
            <a:r>
              <a:rPr lang="en-US" dirty="0">
                <a:latin typeface="Arial" charset="0"/>
                <a:ea typeface="ＭＳ Ｐゴシック" charset="0"/>
              </a:rPr>
              <a:t>Sending Dialog</a:t>
            </a:r>
            <a:r>
              <a:rPr lang="x-none" dirty="0">
                <a:latin typeface="Arial" charset="0"/>
                <a:ea typeface="ＭＳ Ｐゴシック" charset="0"/>
              </a:rPr>
              <a:t>				</a:t>
            </a:r>
            <a:endParaRPr lang="en-US" dirty="0">
              <a:latin typeface="Arial" charset="0"/>
              <a:ea typeface="ＭＳ Ｐゴシック" charset="0"/>
            </a:endParaRPr>
          </a:p>
        </p:txBody>
      </p:sp>
      <p:sp>
        <p:nvSpPr>
          <p:cNvPr id="133123" name="Text Box 11"/>
          <p:cNvSpPr txBox="1">
            <a:spLocks noChangeArrowheads="1"/>
          </p:cNvSpPr>
          <p:nvPr/>
        </p:nvSpPr>
        <p:spPr bwMode="auto">
          <a:xfrm>
            <a:off x="1104900" y="4554298"/>
            <a:ext cx="69342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a:spcBef>
                <a:spcPct val="50000"/>
              </a:spcBef>
            </a:pPr>
            <a:r>
              <a:rPr lang="en-US" sz="1200" dirty="0">
                <a:solidFill>
                  <a:srgbClr val="000000"/>
                </a:solidFill>
                <a:latin typeface="Times New Roman" charset="0"/>
              </a:rPr>
              <a:t>Liturgy, songs and lyrics are reprinted with permission. Current copyright licenses held with CCLI, </a:t>
            </a:r>
            <a:r>
              <a:rPr lang="en-US" sz="1200" dirty="0" err="1">
                <a:solidFill>
                  <a:srgbClr val="000000"/>
                </a:solidFill>
                <a:latin typeface="Times New Roman" charset="0"/>
              </a:rPr>
              <a:t>OneLicense</a:t>
            </a:r>
            <a:r>
              <a:rPr lang="en-US" sz="1200" dirty="0">
                <a:solidFill>
                  <a:srgbClr val="000000"/>
                </a:solidFill>
                <a:latin typeface="Times New Roman" charset="0"/>
              </a:rPr>
              <a:t>, Licensing and Augsburg Fortress. Duplication in any form prohibited without permission or valid license from copyright administrator.</a:t>
            </a:r>
          </a:p>
        </p:txBody>
      </p:sp>
      <p:sp>
        <p:nvSpPr>
          <p:cNvPr id="133124" name="Rectangle 9"/>
          <p:cNvSpPr txBox="1">
            <a:spLocks noChangeArrowheads="1"/>
          </p:cNvSpPr>
          <p:nvPr/>
        </p:nvSpPr>
        <p:spPr bwMode="auto">
          <a:xfrm>
            <a:off x="228600" y="3469332"/>
            <a:ext cx="8686800" cy="1084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marL="342900" indent="-342900">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algn="ctr" eaLnBrk="1" hangingPunct="1">
              <a:spcBef>
                <a:spcPct val="20000"/>
              </a:spcBef>
            </a:pPr>
            <a:r>
              <a:rPr lang="en-US" sz="2400" i="1" dirty="0">
                <a:solidFill>
                  <a:srgbClr val="000000"/>
                </a:solidFill>
                <a:latin typeface="Times New Roman" charset="0"/>
                <a:ea typeface="Osaka" charset="0"/>
                <a:cs typeface="Osaka" charset="0"/>
              </a:rPr>
              <a:t>Special thanks to all who assisted during worship.</a:t>
            </a:r>
          </a:p>
          <a:p>
            <a:pPr algn="ctr" eaLnBrk="1" hangingPunct="1">
              <a:spcBef>
                <a:spcPct val="20000"/>
              </a:spcBef>
            </a:pPr>
            <a:endParaRPr lang="en-US" sz="900" i="1" dirty="0">
              <a:solidFill>
                <a:srgbClr val="000000"/>
              </a:solidFill>
              <a:latin typeface="Times New Roman" charset="0"/>
              <a:ea typeface="Osaka" charset="0"/>
              <a:cs typeface="Osaka" charset="0"/>
            </a:endParaRPr>
          </a:p>
          <a:p>
            <a:pPr algn="ctr" eaLnBrk="1" hangingPunct="1">
              <a:spcBef>
                <a:spcPct val="20000"/>
              </a:spcBef>
            </a:pPr>
            <a:endParaRPr lang="en-US" sz="3200" dirty="0">
              <a:solidFill>
                <a:srgbClr val="000000"/>
              </a:solidFill>
              <a:latin typeface="Times New Roman" charset="0"/>
            </a:endParaRPr>
          </a:p>
        </p:txBody>
      </p:sp>
      <p:sp>
        <p:nvSpPr>
          <p:cNvPr id="2" name="TextBox 1"/>
          <p:cNvSpPr txBox="1"/>
          <p:nvPr/>
        </p:nvSpPr>
        <p:spPr>
          <a:xfrm>
            <a:off x="680243" y="1447800"/>
            <a:ext cx="457200" cy="461665"/>
          </a:xfrm>
          <a:prstGeom prst="rect">
            <a:avLst/>
          </a:prstGeom>
          <a:solidFill>
            <a:schemeClr val="accent6">
              <a:lumMod val="40000"/>
              <a:lumOff val="60000"/>
            </a:schemeClr>
          </a:solidFill>
        </p:spPr>
        <p:txBody>
          <a:bodyPr wrap="square" rtlCol="0">
            <a:spAutoFit/>
          </a:bodyPr>
          <a:lstStyle/>
          <a:p>
            <a:r>
              <a:rPr lang="en-US" b="1" dirty="0"/>
              <a:t>P</a:t>
            </a:r>
          </a:p>
        </p:txBody>
      </p:sp>
      <p:sp>
        <p:nvSpPr>
          <p:cNvPr id="4" name="TextBox 3"/>
          <p:cNvSpPr txBox="1"/>
          <p:nvPr/>
        </p:nvSpPr>
        <p:spPr>
          <a:xfrm>
            <a:off x="680243" y="2169467"/>
            <a:ext cx="457200" cy="461665"/>
          </a:xfrm>
          <a:prstGeom prst="rect">
            <a:avLst/>
          </a:prstGeom>
          <a:solidFill>
            <a:schemeClr val="accent6">
              <a:lumMod val="20000"/>
              <a:lumOff val="80000"/>
            </a:schemeClr>
          </a:solidFill>
        </p:spPr>
        <p:txBody>
          <a:bodyPr wrap="square" rtlCol="0">
            <a:spAutoFit/>
          </a:bodyPr>
          <a:lstStyle/>
          <a:p>
            <a:r>
              <a:rPr lang="en-US" b="1" dirty="0"/>
              <a:t>C</a:t>
            </a:r>
          </a:p>
        </p:txBody>
      </p:sp>
    </p:spTree>
    <p:extLst>
      <p:ext uri="{BB962C8B-B14F-4D97-AF65-F5344CB8AC3E}">
        <p14:creationId xmlns:p14="http://schemas.microsoft.com/office/powerpoint/2010/main" val="1879353411"/>
      </p:ext>
    </p:extLst>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381000"/>
          </a:xfrm>
        </p:spPr>
        <p:txBody>
          <a:bodyPr/>
          <a:lstStyle/>
          <a:p>
            <a:pPr eaLnBrk="1" hangingPunct="1">
              <a:defRPr/>
            </a:pPr>
            <a:r>
              <a:rPr lang="en-US" dirty="0"/>
              <a:t>Gathering Song                                             </a:t>
            </a:r>
            <a:r>
              <a:rPr lang="en-US" i="1" dirty="0"/>
              <a:t>“All are Welcome”</a:t>
            </a:r>
            <a:endParaRPr lang="en-US" i="1" baseline="30000" dirty="0"/>
          </a:p>
        </p:txBody>
      </p:sp>
      <p:sp>
        <p:nvSpPr>
          <p:cNvPr id="3" name="Content Placeholder 2">
            <a:extLst>
              <a:ext uri="{FF2B5EF4-FFF2-40B4-BE49-F238E27FC236}">
                <a16:creationId xmlns:a16="http://schemas.microsoft.com/office/drawing/2014/main" id="{8A74A685-BEF2-488C-BF4C-93B70E522A04}"/>
              </a:ext>
            </a:extLst>
          </p:cNvPr>
          <p:cNvSpPr>
            <a:spLocks noGrp="1"/>
          </p:cNvSpPr>
          <p:nvPr>
            <p:ph idx="1"/>
          </p:nvPr>
        </p:nvSpPr>
        <p:spPr>
          <a:xfrm>
            <a:off x="152400" y="1143000"/>
            <a:ext cx="8915400" cy="3771900"/>
          </a:xfrm>
        </p:spPr>
        <p:txBody>
          <a:bodyPr/>
          <a:lstStyle/>
          <a:p>
            <a:pPr algn="ctr"/>
            <a:r>
              <a:rPr lang="en-US" b="1" dirty="0"/>
              <a:t>5	Let us build a house where all are named,</a:t>
            </a:r>
          </a:p>
          <a:p>
            <a:pPr algn="ctr"/>
            <a:r>
              <a:rPr lang="en-US" b="1" dirty="0"/>
              <a:t>their songs and visions heard</a:t>
            </a:r>
          </a:p>
          <a:p>
            <a:pPr algn="ctr"/>
            <a:r>
              <a:rPr lang="en-US" b="1" dirty="0"/>
              <a:t>and loved and treasured, taught and claimed</a:t>
            </a:r>
          </a:p>
          <a:p>
            <a:pPr algn="ctr"/>
            <a:r>
              <a:rPr lang="en-US" b="1" dirty="0"/>
              <a:t>as words within the Word.</a:t>
            </a:r>
          </a:p>
          <a:p>
            <a:pPr algn="ctr"/>
            <a:r>
              <a:rPr lang="en-US" b="1" dirty="0"/>
              <a:t>Built of tears and cries and laughter,</a:t>
            </a:r>
          </a:p>
          <a:p>
            <a:pPr algn="ctr"/>
            <a:r>
              <a:rPr lang="en-US" b="1" dirty="0"/>
              <a:t>prayers of faith and songs of grace,</a:t>
            </a:r>
          </a:p>
          <a:p>
            <a:pPr algn="ctr"/>
            <a:r>
              <a:rPr lang="en-US" b="1" dirty="0"/>
              <a:t>let this house proclaim from floor to rafter: </a:t>
            </a:r>
            <a:endParaRPr lang="en-US" b="1" dirty="0">
              <a:highlight>
                <a:srgbClr val="FFFF00"/>
              </a:highlight>
            </a:endParaRPr>
          </a:p>
        </p:txBody>
      </p:sp>
    </p:spTree>
    <p:extLst>
      <p:ext uri="{BB962C8B-B14F-4D97-AF65-F5344CB8AC3E}">
        <p14:creationId xmlns:p14="http://schemas.microsoft.com/office/powerpoint/2010/main" val="221001959"/>
      </p:ext>
    </p:extLst>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381000"/>
          </a:xfrm>
        </p:spPr>
        <p:txBody>
          <a:bodyPr/>
          <a:lstStyle/>
          <a:p>
            <a:pPr eaLnBrk="1" hangingPunct="1">
              <a:defRPr/>
            </a:pPr>
            <a:r>
              <a:rPr lang="en-US" dirty="0"/>
              <a:t>Gathering Song                                             </a:t>
            </a:r>
            <a:r>
              <a:rPr lang="en-US" i="1" dirty="0"/>
              <a:t>“All are Welcome”</a:t>
            </a:r>
            <a:endParaRPr lang="en-US" i="1" baseline="30000" dirty="0"/>
          </a:p>
        </p:txBody>
      </p:sp>
      <p:sp>
        <p:nvSpPr>
          <p:cNvPr id="3" name="Content Placeholder 2">
            <a:extLst>
              <a:ext uri="{FF2B5EF4-FFF2-40B4-BE49-F238E27FC236}">
                <a16:creationId xmlns:a16="http://schemas.microsoft.com/office/drawing/2014/main" id="{8A74A685-BEF2-488C-BF4C-93B70E522A04}"/>
              </a:ext>
            </a:extLst>
          </p:cNvPr>
          <p:cNvSpPr>
            <a:spLocks noGrp="1"/>
          </p:cNvSpPr>
          <p:nvPr>
            <p:ph idx="1"/>
          </p:nvPr>
        </p:nvSpPr>
        <p:spPr>
          <a:xfrm>
            <a:off x="152400" y="1143000"/>
            <a:ext cx="8915400" cy="3771900"/>
          </a:xfrm>
        </p:spPr>
        <p:txBody>
          <a:bodyPr/>
          <a:lstStyle/>
          <a:p>
            <a:pPr algn="ctr"/>
            <a:r>
              <a:rPr lang="en-US" b="1" dirty="0"/>
              <a:t>REFRAIN</a:t>
            </a:r>
          </a:p>
          <a:p>
            <a:pPr algn="ctr"/>
            <a:r>
              <a:rPr lang="en-US" b="1" dirty="0"/>
              <a:t>All are welcome, all are welcome,</a:t>
            </a:r>
          </a:p>
          <a:p>
            <a:pPr algn="ctr"/>
            <a:r>
              <a:rPr lang="en-US" b="1" dirty="0"/>
              <a:t>all are welcome in this place.</a:t>
            </a:r>
          </a:p>
          <a:p>
            <a:pPr algn="ctr"/>
            <a:endParaRPr lang="en-US" b="1" dirty="0">
              <a:highlight>
                <a:srgbClr val="FFFF00"/>
              </a:highlight>
            </a:endParaRPr>
          </a:p>
        </p:txBody>
      </p:sp>
    </p:spTree>
    <p:extLst>
      <p:ext uri="{BB962C8B-B14F-4D97-AF65-F5344CB8AC3E}">
        <p14:creationId xmlns:p14="http://schemas.microsoft.com/office/powerpoint/2010/main" val="3080252762"/>
      </p:ext>
    </p:extLst>
  </p:cSld>
  <p:clrMapOvr>
    <a:masterClrMapping/>
  </p:clrMapOvr>
  <p:transition>
    <p:wipe dir="d"/>
  </p:transition>
</p:sld>
</file>

<file path=ppt/theme/theme1.xml><?xml version="1.0" encoding="utf-8"?>
<a:theme xmlns:a="http://schemas.openxmlformats.org/drawingml/2006/main" name="Zacchaeus">
  <a:themeElements>
    <a:clrScheme name="Zacchae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lnDef>
  </a:objectDefaults>
  <a:extraClrSchemeLst>
    <a:extraClrScheme>
      <a:clrScheme name="Zacchae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Zacchaeu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Zacchaeu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Zacchaeu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Zacchaeu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Zacchaeu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Zacchaeu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Zacchaeu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Zacchaeu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Zacchaeu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Zacchaeu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Zacchaeu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2004:Templates:My Templates:Zacchaeus.pot</Template>
  <TotalTime>31964</TotalTime>
  <Words>3513</Words>
  <Application>Microsoft Office PowerPoint</Application>
  <PresentationFormat>On-screen Show (4:3)</PresentationFormat>
  <Paragraphs>499</Paragraphs>
  <Slides>75</Slides>
  <Notes>63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75</vt:i4>
      </vt:variant>
    </vt:vector>
  </HeadingPairs>
  <TitlesOfParts>
    <vt:vector size="81" baseType="lpstr">
      <vt:lpstr>Arial</vt:lpstr>
      <vt:lpstr>Comic Sans MS</vt:lpstr>
      <vt:lpstr>Georgia</vt:lpstr>
      <vt:lpstr>Times New Roman</vt:lpstr>
      <vt:lpstr>Zacchaeus</vt:lpstr>
      <vt:lpstr>Custom Design</vt:lpstr>
      <vt:lpstr>Welcome    10:30am Service</vt:lpstr>
      <vt:lpstr>Community Announcements </vt:lpstr>
      <vt:lpstr>Sharing of the Peace</vt:lpstr>
      <vt:lpstr>Gathering Song                                             “All are Welcome”</vt:lpstr>
      <vt:lpstr>Gathering Song                                             “All are Welcome”</vt:lpstr>
      <vt:lpstr>Gathering Song                                             “All are Welcome”</vt:lpstr>
      <vt:lpstr>Gathering Song                                             “All are Welcome”</vt:lpstr>
      <vt:lpstr>Gathering Song                                             “All are Welcome”</vt:lpstr>
      <vt:lpstr>Gathering Song                                             “All are Welcome”</vt:lpstr>
      <vt:lpstr>Confession and Forgiveness</vt:lpstr>
      <vt:lpstr>Confession and Forgiveness</vt:lpstr>
      <vt:lpstr>Confession and Forgiveness</vt:lpstr>
      <vt:lpstr>Confession and Forgiveness</vt:lpstr>
      <vt:lpstr>Confession and Forgiveness</vt:lpstr>
      <vt:lpstr>Confession and Forgiveness</vt:lpstr>
      <vt:lpstr>Song of Praise                               “Thanks Be to Our God”</vt:lpstr>
      <vt:lpstr>Song of Praise                               “Thanks Be to Our God”</vt:lpstr>
      <vt:lpstr>Song of Praise                               “Thanks Be to Our God”</vt:lpstr>
      <vt:lpstr>Song of Praise                               “Thanks Be to Our God”</vt:lpstr>
      <vt:lpstr>Song of Praise                               “Thanks Be to Our God”</vt:lpstr>
      <vt:lpstr>Prayer of the Day </vt:lpstr>
      <vt:lpstr>First Reading:                      Deuteronomy 31: 6-8</vt:lpstr>
      <vt:lpstr>First Reading:                      Deuteronomy 31: 6-8</vt:lpstr>
      <vt:lpstr>Gospel                                        Matthew 4:12-23</vt:lpstr>
      <vt:lpstr>Gospel                                        Matthew 4:12-23</vt:lpstr>
      <vt:lpstr>Gospel                                        Matthew 4:12-23</vt:lpstr>
      <vt:lpstr>Gospel                                        Matthew 4:12-23</vt:lpstr>
      <vt:lpstr>Gospel</vt:lpstr>
      <vt:lpstr>Children’s Message</vt:lpstr>
      <vt:lpstr>Sermon                                   Pastor Nathan Mugaas</vt:lpstr>
      <vt:lpstr>Song of the Day                                                “My Lighthouse”</vt:lpstr>
      <vt:lpstr>Song of the Day                                                “My Lighthouse”</vt:lpstr>
      <vt:lpstr>Song of the Day                                                “My Lighthouse”</vt:lpstr>
      <vt:lpstr>Song of the Day                                                “My Lighthouse”</vt:lpstr>
      <vt:lpstr>Song of the Day                                                “My Lighthouse”</vt:lpstr>
      <vt:lpstr>Song of the Day                                                “My Lighthouse”</vt:lpstr>
      <vt:lpstr>Song of the Day                                                “My Lighthouse”</vt:lpstr>
      <vt:lpstr>Song of the Day                                                “My Lighthouse”</vt:lpstr>
      <vt:lpstr>Installation of Lisa Sampson</vt:lpstr>
      <vt:lpstr>Installation of Lisa Sampson</vt:lpstr>
      <vt:lpstr>Installation of Lisa Sampson</vt:lpstr>
      <vt:lpstr>Installation of Lisa Sampson</vt:lpstr>
      <vt:lpstr>Installation of Lisa Sampson</vt:lpstr>
      <vt:lpstr>Installation of Lisa Sampson</vt:lpstr>
      <vt:lpstr>Installation of Lisa Sampson</vt:lpstr>
      <vt:lpstr>Installation of Lisa Sampson</vt:lpstr>
      <vt:lpstr>Installation of Lisa Sampson</vt:lpstr>
      <vt:lpstr>Installation of Lisa Sampson</vt:lpstr>
      <vt:lpstr>Installation of Lisa Sampson</vt:lpstr>
      <vt:lpstr>Installation of Lisa Sampson</vt:lpstr>
      <vt:lpstr>Prayers of Intercession – Bidding Prayers</vt:lpstr>
      <vt:lpstr>Offering                      </vt:lpstr>
      <vt:lpstr>Offering Prayer</vt:lpstr>
      <vt:lpstr>Words of Institution</vt:lpstr>
      <vt:lpstr>The Lord’s Prayer</vt:lpstr>
      <vt:lpstr>The Lord’s Prayer</vt:lpstr>
      <vt:lpstr>Communion Invitation</vt:lpstr>
      <vt:lpstr>Communion Distribution                         “Come to the Water”</vt:lpstr>
      <vt:lpstr>Communion Distribution                         “Come to the Water”</vt:lpstr>
      <vt:lpstr>Communion Distribution                         “Come to the Water”</vt:lpstr>
      <vt:lpstr>Communion Distribution                         “Come to the Water”</vt:lpstr>
      <vt:lpstr>Communion Distribution                         “Come to the Water”</vt:lpstr>
      <vt:lpstr>Communion Distribution                         “Come to the Water”</vt:lpstr>
      <vt:lpstr>Communion Distribution                         “Come to the Water”</vt:lpstr>
      <vt:lpstr>Communion Distribution                         “Come to the Water”</vt:lpstr>
      <vt:lpstr>Communion Blessing</vt:lpstr>
      <vt:lpstr>Communion Prayer</vt:lpstr>
      <vt:lpstr>Blessing of Congregation</vt:lpstr>
      <vt:lpstr>Sending Song          “The Church Song (We are the Church)”</vt:lpstr>
      <vt:lpstr>Sending Song          “The Church Song (We are the Church)”</vt:lpstr>
      <vt:lpstr>Sending Song          “The Church Song (We are the Church)”</vt:lpstr>
      <vt:lpstr>Sending Song          “The Church Song (We are the Church)”</vt:lpstr>
      <vt:lpstr>Sending Song          “The Church Song (We are the Church)”</vt:lpstr>
      <vt:lpstr>Sending Song          “The Church Song (We are the Church)”</vt:lpstr>
      <vt:lpstr>Sending Dialog    </vt:lpstr>
    </vt:vector>
  </TitlesOfParts>
  <Company>Computer Graphics &amp;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Glen Cary Lutheran Church</dc:title>
  <dc:creator>JaneAnn Settergren</dc:creator>
  <cp:lastModifiedBy>Linda Nielsen</cp:lastModifiedBy>
  <cp:revision>1637</cp:revision>
  <cp:lastPrinted>2019-11-21T19:14:19Z</cp:lastPrinted>
  <dcterms:created xsi:type="dcterms:W3CDTF">2007-11-01T21:58:48Z</dcterms:created>
  <dcterms:modified xsi:type="dcterms:W3CDTF">2020-01-22T20:45:38Z</dcterms:modified>
</cp:coreProperties>
</file>