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703" r:id="rId2"/>
  </p:sldMasterIdLst>
  <p:notesMasterIdLst>
    <p:notesMasterId r:id="rId96"/>
  </p:notesMasterIdLst>
  <p:handoutMasterIdLst>
    <p:handoutMasterId r:id="rId97"/>
  </p:handoutMasterIdLst>
  <p:sldIdLst>
    <p:sldId id="3073" r:id="rId3"/>
    <p:sldId id="3852" r:id="rId4"/>
    <p:sldId id="3853" r:id="rId5"/>
    <p:sldId id="3854" r:id="rId6"/>
    <p:sldId id="3855" r:id="rId7"/>
    <p:sldId id="3856" r:id="rId8"/>
    <p:sldId id="3857" r:id="rId9"/>
    <p:sldId id="3858" r:id="rId10"/>
    <p:sldId id="3859" r:id="rId11"/>
    <p:sldId id="3860" r:id="rId12"/>
    <p:sldId id="3861" r:id="rId13"/>
    <p:sldId id="3862" r:id="rId14"/>
    <p:sldId id="3928" r:id="rId15"/>
    <p:sldId id="3929" r:id="rId16"/>
    <p:sldId id="3930" r:id="rId17"/>
    <p:sldId id="3931" r:id="rId18"/>
    <p:sldId id="3932" r:id="rId19"/>
    <p:sldId id="3933" r:id="rId20"/>
    <p:sldId id="3863" r:id="rId21"/>
    <p:sldId id="3864" r:id="rId22"/>
    <p:sldId id="3865" r:id="rId23"/>
    <p:sldId id="3866" r:id="rId24"/>
    <p:sldId id="3867" r:id="rId25"/>
    <p:sldId id="3868" r:id="rId26"/>
    <p:sldId id="3869" r:id="rId27"/>
    <p:sldId id="3870" r:id="rId28"/>
    <p:sldId id="3871" r:id="rId29"/>
    <p:sldId id="3872" r:id="rId30"/>
    <p:sldId id="3873" r:id="rId31"/>
    <p:sldId id="3874" r:id="rId32"/>
    <p:sldId id="3875" r:id="rId33"/>
    <p:sldId id="3876" r:id="rId34"/>
    <p:sldId id="3877" r:id="rId35"/>
    <p:sldId id="3878" r:id="rId36"/>
    <p:sldId id="3849" r:id="rId37"/>
    <p:sldId id="3842" r:id="rId38"/>
    <p:sldId id="3919" r:id="rId39"/>
    <p:sldId id="3920" r:id="rId40"/>
    <p:sldId id="3879" r:id="rId41"/>
    <p:sldId id="3880" r:id="rId42"/>
    <p:sldId id="3881" r:id="rId43"/>
    <p:sldId id="3882" r:id="rId44"/>
    <p:sldId id="3883" r:id="rId45"/>
    <p:sldId id="3884" r:id="rId46"/>
    <p:sldId id="3885" r:id="rId47"/>
    <p:sldId id="3921" r:id="rId48"/>
    <p:sldId id="3922" r:id="rId49"/>
    <p:sldId id="3887" r:id="rId50"/>
    <p:sldId id="3888" r:id="rId51"/>
    <p:sldId id="3889" r:id="rId52"/>
    <p:sldId id="3890" r:id="rId53"/>
    <p:sldId id="3891" r:id="rId54"/>
    <p:sldId id="3892" r:id="rId55"/>
    <p:sldId id="3893" r:id="rId56"/>
    <p:sldId id="3894" r:id="rId57"/>
    <p:sldId id="3896" r:id="rId58"/>
    <p:sldId id="3897" r:id="rId59"/>
    <p:sldId id="3898" r:id="rId60"/>
    <p:sldId id="3899" r:id="rId61"/>
    <p:sldId id="3900" r:id="rId62"/>
    <p:sldId id="3901" r:id="rId63"/>
    <p:sldId id="3902" r:id="rId64"/>
    <p:sldId id="3903" r:id="rId65"/>
    <p:sldId id="3904" r:id="rId66"/>
    <p:sldId id="3916" r:id="rId67"/>
    <p:sldId id="3923" r:id="rId68"/>
    <p:sldId id="3906" r:id="rId69"/>
    <p:sldId id="3907" r:id="rId70"/>
    <p:sldId id="3908" r:id="rId71"/>
    <p:sldId id="3909" r:id="rId72"/>
    <p:sldId id="3910" r:id="rId73"/>
    <p:sldId id="3911" r:id="rId74"/>
    <p:sldId id="3912" r:id="rId75"/>
    <p:sldId id="3915" r:id="rId76"/>
    <p:sldId id="3913" r:id="rId77"/>
    <p:sldId id="3780" r:id="rId78"/>
    <p:sldId id="1692" r:id="rId79"/>
    <p:sldId id="3069" r:id="rId80"/>
    <p:sldId id="1029" r:id="rId81"/>
    <p:sldId id="1030" r:id="rId82"/>
    <p:sldId id="1031" r:id="rId83"/>
    <p:sldId id="3831" r:id="rId84"/>
    <p:sldId id="1423" r:id="rId85"/>
    <p:sldId id="3667" r:id="rId86"/>
    <p:sldId id="3850" r:id="rId87"/>
    <p:sldId id="3851" r:id="rId88"/>
    <p:sldId id="1035" r:id="rId89"/>
    <p:sldId id="3606" r:id="rId90"/>
    <p:sldId id="3924" r:id="rId91"/>
    <p:sldId id="3925" r:id="rId92"/>
    <p:sldId id="3926" r:id="rId93"/>
    <p:sldId id="3927" r:id="rId94"/>
    <p:sldId id="3106" r:id="rId95"/>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9972D8B2-A091-E940-B265-B230C73B0F17}">
          <p14:sldIdLst>
            <p14:sldId id="3073"/>
            <p14:sldId id="3852"/>
            <p14:sldId id="3853"/>
            <p14:sldId id="3854"/>
            <p14:sldId id="3855"/>
            <p14:sldId id="3856"/>
            <p14:sldId id="3857"/>
            <p14:sldId id="3858"/>
            <p14:sldId id="3859"/>
            <p14:sldId id="3860"/>
            <p14:sldId id="3861"/>
            <p14:sldId id="3862"/>
            <p14:sldId id="3928"/>
            <p14:sldId id="3929"/>
            <p14:sldId id="3930"/>
            <p14:sldId id="3931"/>
            <p14:sldId id="3932"/>
            <p14:sldId id="3933"/>
            <p14:sldId id="3863"/>
            <p14:sldId id="3864"/>
            <p14:sldId id="3865"/>
            <p14:sldId id="3866"/>
            <p14:sldId id="3867"/>
            <p14:sldId id="3868"/>
            <p14:sldId id="3869"/>
            <p14:sldId id="3870"/>
            <p14:sldId id="3871"/>
            <p14:sldId id="3872"/>
            <p14:sldId id="3873"/>
            <p14:sldId id="3874"/>
            <p14:sldId id="3875"/>
            <p14:sldId id="3876"/>
            <p14:sldId id="3877"/>
            <p14:sldId id="3878"/>
            <p14:sldId id="3849"/>
            <p14:sldId id="3842"/>
            <p14:sldId id="3919"/>
            <p14:sldId id="3920"/>
            <p14:sldId id="3879"/>
            <p14:sldId id="3880"/>
            <p14:sldId id="3881"/>
            <p14:sldId id="3882"/>
            <p14:sldId id="3883"/>
            <p14:sldId id="3884"/>
            <p14:sldId id="3885"/>
            <p14:sldId id="3921"/>
            <p14:sldId id="3922"/>
            <p14:sldId id="3887"/>
            <p14:sldId id="3888"/>
            <p14:sldId id="3889"/>
            <p14:sldId id="3890"/>
            <p14:sldId id="3891"/>
            <p14:sldId id="3892"/>
            <p14:sldId id="3893"/>
            <p14:sldId id="3894"/>
            <p14:sldId id="3896"/>
            <p14:sldId id="3897"/>
            <p14:sldId id="3898"/>
            <p14:sldId id="3899"/>
            <p14:sldId id="3900"/>
            <p14:sldId id="3901"/>
            <p14:sldId id="3902"/>
            <p14:sldId id="3903"/>
            <p14:sldId id="3904"/>
            <p14:sldId id="3916"/>
            <p14:sldId id="3923"/>
            <p14:sldId id="3906"/>
            <p14:sldId id="3907"/>
            <p14:sldId id="3908"/>
            <p14:sldId id="3909"/>
            <p14:sldId id="3910"/>
            <p14:sldId id="3911"/>
            <p14:sldId id="3912"/>
            <p14:sldId id="3915"/>
            <p14:sldId id="3913"/>
            <p14:sldId id="3780"/>
            <p14:sldId id="1692"/>
            <p14:sldId id="3069"/>
            <p14:sldId id="1029"/>
            <p14:sldId id="1030"/>
            <p14:sldId id="1031"/>
            <p14:sldId id="3831"/>
            <p14:sldId id="1423"/>
            <p14:sldId id="3667"/>
            <p14:sldId id="3850"/>
            <p14:sldId id="3851"/>
            <p14:sldId id="1035"/>
            <p14:sldId id="3606"/>
            <p14:sldId id="3924"/>
            <p14:sldId id="3925"/>
            <p14:sldId id="3926"/>
            <p14:sldId id="3927"/>
            <p14:sldId id="31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A6C00"/>
    <a:srgbClr val="380080"/>
    <a:srgbClr val="D2EDEF"/>
    <a:srgbClr val="ADCEEF"/>
    <a:srgbClr val="FFF7E3"/>
    <a:srgbClr val="FFEAED"/>
    <a:srgbClr val="DAC1CF"/>
    <a:srgbClr val="29005B"/>
    <a:srgbClr val="466C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68" autoAdjust="0"/>
    <p:restoredTop sz="86418" autoAdjust="0"/>
  </p:normalViewPr>
  <p:slideViewPr>
    <p:cSldViewPr>
      <p:cViewPr varScale="1">
        <p:scale>
          <a:sx n="100" d="100"/>
          <a:sy n="100" d="100"/>
        </p:scale>
        <p:origin x="1434" y="72"/>
      </p:cViewPr>
      <p:guideLst>
        <p:guide orient="horz" pos="2160"/>
        <p:guide pos="2880"/>
      </p:guideLst>
    </p:cSldViewPr>
  </p:slideViewPr>
  <p:outlineViewPr>
    <p:cViewPr>
      <p:scale>
        <a:sx n="33" d="100"/>
        <a:sy n="33" d="100"/>
      </p:scale>
      <p:origin x="0" y="10320"/>
    </p:cViewPr>
  </p:outlineViewPr>
  <p:notesTextViewPr>
    <p:cViewPr>
      <p:scale>
        <a:sx n="100" d="100"/>
        <a:sy n="100" d="100"/>
      </p:scale>
      <p:origin x="0" y="0"/>
    </p:cViewPr>
  </p:notesTextViewPr>
  <p:sorterViewPr>
    <p:cViewPr>
      <p:scale>
        <a:sx n="171" d="100"/>
        <a:sy n="171" d="100"/>
      </p:scale>
      <p:origin x="0" y="0"/>
    </p:cViewPr>
  </p:sorterViewPr>
  <p:notesViewPr>
    <p:cSldViewPr>
      <p:cViewPr varScale="1">
        <p:scale>
          <a:sx n="88" d="100"/>
          <a:sy n="88" d="100"/>
        </p:scale>
        <p:origin x="3780"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028440" cy="3505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5265811" y="3"/>
            <a:ext cx="4028440" cy="350520"/>
          </a:xfrm>
          <a:prstGeom prst="rect">
            <a:avLst/>
          </a:prstGeom>
        </p:spPr>
        <p:txBody>
          <a:bodyPr vert="horz" lIns="93744" tIns="46872" rIns="93744" bIns="46872" rtlCol="0"/>
          <a:lstStyle>
            <a:lvl1pPr algn="r">
              <a:defRPr sz="1200"/>
            </a:lvl1pPr>
          </a:lstStyle>
          <a:p>
            <a:fld id="{37020A84-5E3E-4FFE-B0F9-AC7241164A7C}" type="datetime1">
              <a:rPr lang="en-US" smtClean="0"/>
              <a:t>3/22/2018</a:t>
            </a:fld>
            <a:endParaRPr lang="en-US"/>
          </a:p>
        </p:txBody>
      </p:sp>
      <p:sp>
        <p:nvSpPr>
          <p:cNvPr id="4" name="Footer Placeholder 3"/>
          <p:cNvSpPr>
            <a:spLocks noGrp="1"/>
          </p:cNvSpPr>
          <p:nvPr>
            <p:ph type="ftr" sz="quarter" idx="2"/>
          </p:nvPr>
        </p:nvSpPr>
        <p:spPr>
          <a:xfrm>
            <a:off x="3" y="6658664"/>
            <a:ext cx="4028440" cy="3505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5265811" y="6658664"/>
            <a:ext cx="4028440" cy="3505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3"/>
            <a:ext cx="4028440" cy="3505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5267960" y="3"/>
            <a:ext cx="4028440" cy="3505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6A7C167-953D-4BC0-B3F6-D529B7FE6CC5}" type="datetime1">
              <a:rPr lang="en-US" smtClean="0"/>
              <a:t>3/22/2018</a:t>
            </a:fld>
            <a:endParaRPr lang="en-US"/>
          </a:p>
        </p:txBody>
      </p:sp>
      <p:sp>
        <p:nvSpPr>
          <p:cNvPr id="3076" name="Rectangle 4"/>
          <p:cNvSpPr>
            <a:spLocks noGrp="1" noRot="1" noChangeAspect="1" noChangeArrowheads="1" noTextEdit="1"/>
          </p:cNvSpPr>
          <p:nvPr>
            <p:ph type="sldImg" idx="2"/>
          </p:nvPr>
        </p:nvSpPr>
        <p:spPr bwMode="auto">
          <a:xfrm>
            <a:off x="2895600" y="525463"/>
            <a:ext cx="3505200" cy="2630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1239520" y="3329940"/>
            <a:ext cx="6817360" cy="31546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3" y="6659880"/>
            <a:ext cx="4028440" cy="3505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5267960" y="6659880"/>
            <a:ext cx="4028440" cy="3505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2568272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277899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3786522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2574213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788587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2668473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2825203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4249859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3/22/2018</a:t>
            </a:fld>
            <a:endParaRPr lang="en-US"/>
          </a:p>
        </p:txBody>
      </p:sp>
    </p:spTree>
    <p:extLst>
      <p:ext uri="{BB962C8B-B14F-4D97-AF65-F5344CB8AC3E}">
        <p14:creationId xmlns:p14="http://schemas.microsoft.com/office/powerpoint/2010/main" val="2265556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B12CF24-D3EA-4CAA-91C9-C2DD282B33BB}"/>
              </a:ext>
            </a:extLst>
          </p:cNvPr>
          <p:cNvSpPr>
            <a:spLocks noGrp="1"/>
          </p:cNvSpPr>
          <p:nvPr>
            <p:ph type="dt" idx="10"/>
          </p:nvPr>
        </p:nvSpPr>
        <p:spPr/>
        <p:txBody>
          <a:bodyPr/>
          <a:lstStyle/>
          <a:p>
            <a:pPr>
              <a:defRPr/>
            </a:pPr>
            <a:fld id="{EB105358-D14F-4C0E-A667-EB93F219CFF2}" type="datetime1">
              <a:rPr lang="en-US" smtClean="0"/>
              <a:t>3/22/2018</a:t>
            </a:fld>
            <a:endParaRPr lang="en-US"/>
          </a:p>
        </p:txBody>
      </p:sp>
    </p:spTree>
    <p:extLst>
      <p:ext uri="{BB962C8B-B14F-4D97-AF65-F5344CB8AC3E}">
        <p14:creationId xmlns:p14="http://schemas.microsoft.com/office/powerpoint/2010/main" val="825722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89E85C47-5491-4988-95A6-DC118AC3FBEC}"/>
              </a:ext>
            </a:extLst>
          </p:cNvPr>
          <p:cNvSpPr>
            <a:spLocks noGrp="1"/>
          </p:cNvSpPr>
          <p:nvPr>
            <p:ph type="dt" idx="10"/>
          </p:nvPr>
        </p:nvSpPr>
        <p:spPr/>
        <p:txBody>
          <a:bodyPr/>
          <a:lstStyle/>
          <a:p>
            <a:pPr>
              <a:defRPr/>
            </a:pPr>
            <a:fld id="{15CE1970-BFE8-4639-A525-6F0ED2D06ABD}" type="datetime1">
              <a:rPr lang="en-US" smtClean="0"/>
              <a:t>3/22/2018</a:t>
            </a:fld>
            <a:endParaRPr lang="en-US"/>
          </a:p>
        </p:txBody>
      </p:sp>
    </p:spTree>
    <p:extLst>
      <p:ext uri="{BB962C8B-B14F-4D97-AF65-F5344CB8AC3E}">
        <p14:creationId xmlns:p14="http://schemas.microsoft.com/office/powerpoint/2010/main" val="183877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1774113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4161A3E-297D-47A7-B723-3586696B190A}"/>
              </a:ext>
            </a:extLst>
          </p:cNvPr>
          <p:cNvSpPr>
            <a:spLocks noGrp="1"/>
          </p:cNvSpPr>
          <p:nvPr>
            <p:ph type="dt" idx="10"/>
          </p:nvPr>
        </p:nvSpPr>
        <p:spPr/>
        <p:txBody>
          <a:bodyPr/>
          <a:lstStyle/>
          <a:p>
            <a:pPr>
              <a:defRPr/>
            </a:pPr>
            <a:fld id="{7797A3CA-F40A-4E4A-A5E4-B10C0EF63B53}" type="datetime1">
              <a:rPr lang="en-US" smtClean="0"/>
              <a:t>3/22/2018</a:t>
            </a:fld>
            <a:endParaRPr lang="en-US"/>
          </a:p>
        </p:txBody>
      </p:sp>
    </p:spTree>
    <p:extLst>
      <p:ext uri="{BB962C8B-B14F-4D97-AF65-F5344CB8AC3E}">
        <p14:creationId xmlns:p14="http://schemas.microsoft.com/office/powerpoint/2010/main" val="733744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17974214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3264846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29420768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2661820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3338633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628770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11732925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3358619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191877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34703560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237353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3823288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3/22/2018</a:t>
            </a:fld>
            <a:endParaRPr lang="en-US"/>
          </a:p>
        </p:txBody>
      </p:sp>
    </p:spTree>
    <p:extLst>
      <p:ext uri="{BB962C8B-B14F-4D97-AF65-F5344CB8AC3E}">
        <p14:creationId xmlns:p14="http://schemas.microsoft.com/office/powerpoint/2010/main" val="22101131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B3661939-CF99-4BC1-8F0A-950270547D7E}"/>
              </a:ext>
            </a:extLst>
          </p:cNvPr>
          <p:cNvSpPr>
            <a:spLocks noGrp="1"/>
          </p:cNvSpPr>
          <p:nvPr>
            <p:ph type="dt" idx="10"/>
          </p:nvPr>
        </p:nvSpPr>
        <p:spPr/>
        <p:txBody>
          <a:bodyPr/>
          <a:lstStyle/>
          <a:p>
            <a:pPr>
              <a:defRPr/>
            </a:pPr>
            <a:fld id="{88CD9341-985D-42E3-88F3-837E0FDDE1EA}" type="datetime1">
              <a:rPr lang="en-US" smtClean="0"/>
              <a:t>3/22/2018</a:t>
            </a:fld>
            <a:endParaRPr lang="en-US"/>
          </a:p>
        </p:txBody>
      </p:sp>
    </p:spTree>
    <p:extLst>
      <p:ext uri="{BB962C8B-B14F-4D97-AF65-F5344CB8AC3E}">
        <p14:creationId xmlns:p14="http://schemas.microsoft.com/office/powerpoint/2010/main" val="3785882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3/22/2018</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3/22/2018</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3/22/2018</a:t>
            </a:fld>
            <a:endParaRPr lang="en-US"/>
          </a:p>
        </p:txBody>
      </p:sp>
    </p:spTree>
    <p:extLst>
      <p:ext uri="{BB962C8B-B14F-4D97-AF65-F5344CB8AC3E}">
        <p14:creationId xmlns:p14="http://schemas.microsoft.com/office/powerpoint/2010/main" val="13376489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t>3/22/2018</a:t>
            </a:fld>
            <a:endParaRPr lang="en-US"/>
          </a:p>
        </p:txBody>
      </p:sp>
    </p:spTree>
    <p:extLst>
      <p:ext uri="{BB962C8B-B14F-4D97-AF65-F5344CB8AC3E}">
        <p14:creationId xmlns:p14="http://schemas.microsoft.com/office/powerpoint/2010/main" val="41130169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46555B49-5212-4ACC-A99D-21386651AFEB}"/>
              </a:ext>
            </a:extLst>
          </p:cNvPr>
          <p:cNvSpPr>
            <a:spLocks noGrp="1"/>
          </p:cNvSpPr>
          <p:nvPr>
            <p:ph type="dt" idx="10"/>
          </p:nvPr>
        </p:nvSpPr>
        <p:spPr/>
        <p:txBody>
          <a:bodyPr/>
          <a:lstStyle/>
          <a:p>
            <a:pPr>
              <a:defRPr/>
            </a:pPr>
            <a:fld id="{1024C5AE-22CC-4C4F-ABB1-942322352D6B}" type="datetime1">
              <a:rPr lang="en-US" smtClean="0"/>
              <a:t>3/22/2018</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B84E5A78-7A4C-40F9-B0B5-E23BA8018487}"/>
              </a:ext>
            </a:extLst>
          </p:cNvPr>
          <p:cNvSpPr>
            <a:spLocks noGrp="1"/>
          </p:cNvSpPr>
          <p:nvPr>
            <p:ph type="dt" idx="10"/>
          </p:nvPr>
        </p:nvSpPr>
        <p:spPr/>
        <p:txBody>
          <a:bodyPr/>
          <a:lstStyle/>
          <a:p>
            <a:pPr>
              <a:defRPr/>
            </a:pPr>
            <a:fld id="{E3658A51-E4ED-4FD9-9E37-D94ED9282DFB}" type="datetime1">
              <a:rPr lang="en-US" smtClean="0"/>
              <a:t>3/22/2018</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21753163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20A4B8AF-53D0-4F8C-A656-F730A772A8A3}"/>
              </a:ext>
            </a:extLst>
          </p:cNvPr>
          <p:cNvSpPr>
            <a:spLocks noGrp="1"/>
          </p:cNvSpPr>
          <p:nvPr>
            <p:ph type="dt" idx="10"/>
          </p:nvPr>
        </p:nvSpPr>
        <p:spPr/>
        <p:txBody>
          <a:bodyPr/>
          <a:lstStyle/>
          <a:p>
            <a:pPr>
              <a:defRPr/>
            </a:pPr>
            <a:fld id="{F88670F2-CB40-4849-886B-3049971BDEEE}" type="datetime1">
              <a:rPr lang="en-US" smtClean="0"/>
              <a:t>3/22/2018</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93CA84-2717-4CCD-A06C-A175843277C1}"/>
              </a:ext>
            </a:extLst>
          </p:cNvPr>
          <p:cNvSpPr>
            <a:spLocks noGrp="1"/>
          </p:cNvSpPr>
          <p:nvPr>
            <p:ph type="dt" idx="10"/>
          </p:nvPr>
        </p:nvSpPr>
        <p:spPr/>
        <p:txBody>
          <a:bodyPr/>
          <a:lstStyle/>
          <a:p>
            <a:pPr>
              <a:defRPr/>
            </a:pPr>
            <a:fld id="{D78A7CFD-C7FE-42FF-9D7E-41AD8F152B62}" type="datetime1">
              <a:rPr lang="en-US" smtClean="0"/>
              <a:t>3/22/2018</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97BA60F6-B638-4D75-A06B-A7C87DCDF7E3}"/>
              </a:ext>
            </a:extLst>
          </p:cNvPr>
          <p:cNvSpPr>
            <a:spLocks noGrp="1"/>
          </p:cNvSpPr>
          <p:nvPr>
            <p:ph type="dt" idx="10"/>
          </p:nvPr>
        </p:nvSpPr>
        <p:spPr/>
        <p:txBody>
          <a:bodyPr/>
          <a:lstStyle/>
          <a:p>
            <a:pPr>
              <a:defRPr/>
            </a:pPr>
            <a:fld id="{6542BF0D-7862-4A79-B014-BE57A32E6663}" type="datetime1">
              <a:rPr lang="en-US" smtClean="0"/>
              <a:t>3/22/2018</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2EA8B02D-7CC3-4887-8698-5AB235852190}"/>
              </a:ext>
            </a:extLst>
          </p:cNvPr>
          <p:cNvSpPr>
            <a:spLocks noGrp="1"/>
          </p:cNvSpPr>
          <p:nvPr>
            <p:ph type="dt" idx="10"/>
          </p:nvPr>
        </p:nvSpPr>
        <p:spPr/>
        <p:txBody>
          <a:bodyPr/>
          <a:lstStyle/>
          <a:p>
            <a:pPr>
              <a:defRPr/>
            </a:pPr>
            <a:fld id="{4BDA55E4-7636-4696-9865-074117EB67CA}" type="datetime1">
              <a:rPr lang="en-US" smtClean="0"/>
              <a:t>3/22/2018</a:t>
            </a:fld>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B0B04F3-FAC4-4DE4-A3F9-8903CC958904}"/>
              </a:ext>
            </a:extLst>
          </p:cNvPr>
          <p:cNvSpPr>
            <a:spLocks noGrp="1"/>
          </p:cNvSpPr>
          <p:nvPr>
            <p:ph type="dt" idx="10"/>
          </p:nvPr>
        </p:nvSpPr>
        <p:spPr/>
        <p:txBody>
          <a:bodyPr/>
          <a:lstStyle/>
          <a:p>
            <a:pPr>
              <a:defRPr/>
            </a:pPr>
            <a:fld id="{7AE31123-72E4-4876-ADC5-542339ECE2B6}" type="datetime1">
              <a:rPr lang="en-US" smtClean="0"/>
              <a:t>3/22/2018</a:t>
            </a:fld>
            <a:endParaRPr lang="en-US"/>
          </a:p>
        </p:txBody>
      </p:sp>
    </p:spTree>
    <p:extLst>
      <p:ext uri="{BB962C8B-B14F-4D97-AF65-F5344CB8AC3E}">
        <p14:creationId xmlns:p14="http://schemas.microsoft.com/office/powerpoint/2010/main" val="26704633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88A4162-6587-4CB5-B3AA-24333A9F721D}"/>
              </a:ext>
            </a:extLst>
          </p:cNvPr>
          <p:cNvSpPr>
            <a:spLocks noGrp="1"/>
          </p:cNvSpPr>
          <p:nvPr>
            <p:ph type="dt" idx="10"/>
          </p:nvPr>
        </p:nvSpPr>
        <p:spPr/>
        <p:txBody>
          <a:bodyPr/>
          <a:lstStyle/>
          <a:p>
            <a:pPr>
              <a:defRPr/>
            </a:pPr>
            <a:fld id="{370A1293-2905-4A40-8F34-10C3767AC49C}" type="datetime1">
              <a:rPr lang="en-US" smtClean="0"/>
              <a:t>3/22/2018</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8E022569-44BE-4567-BBCA-FC93314658AC}" type="datetime1">
              <a:rPr lang="en-US" smtClean="0"/>
              <a:t>3/22/2018</a:t>
            </a:fld>
            <a:endParaRPr lang="en-US"/>
          </a:p>
        </p:txBody>
      </p:sp>
    </p:spTree>
    <p:extLst>
      <p:ext uri="{BB962C8B-B14F-4D97-AF65-F5344CB8AC3E}">
        <p14:creationId xmlns:p14="http://schemas.microsoft.com/office/powerpoint/2010/main" val="25995761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8E022569-44BE-4567-BBCA-FC93314658AC}" type="datetime1">
              <a:rPr lang="en-US" smtClean="0"/>
              <a:t>3/22/2018</a:t>
            </a:fld>
            <a:endParaRPr lang="en-US"/>
          </a:p>
        </p:txBody>
      </p:sp>
    </p:spTree>
    <p:extLst>
      <p:ext uri="{BB962C8B-B14F-4D97-AF65-F5344CB8AC3E}">
        <p14:creationId xmlns:p14="http://schemas.microsoft.com/office/powerpoint/2010/main" val="28780966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8E022569-44BE-4567-BBCA-FC93314658AC}" type="datetime1">
              <a:rPr lang="en-US" smtClean="0"/>
              <a:t>3/22/2018</a:t>
            </a:fld>
            <a:endParaRPr lang="en-US"/>
          </a:p>
        </p:txBody>
      </p:sp>
    </p:spTree>
    <p:extLst>
      <p:ext uri="{BB962C8B-B14F-4D97-AF65-F5344CB8AC3E}">
        <p14:creationId xmlns:p14="http://schemas.microsoft.com/office/powerpoint/2010/main" val="31475417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8E022569-44BE-4567-BBCA-FC93314658AC}" type="datetime1">
              <a:rPr lang="en-US" smtClean="0"/>
              <a:t>3/22/2018</a:t>
            </a:fld>
            <a:endParaRPr lang="en-US"/>
          </a:p>
        </p:txBody>
      </p:sp>
    </p:spTree>
    <p:extLst>
      <p:ext uri="{BB962C8B-B14F-4D97-AF65-F5344CB8AC3E}">
        <p14:creationId xmlns:p14="http://schemas.microsoft.com/office/powerpoint/2010/main" val="3208420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35008061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8E022569-44BE-4567-BBCA-FC93314658AC}" type="datetime1">
              <a:rPr lang="en-US" smtClean="0"/>
              <a:t>3/22/2018</a:t>
            </a:fld>
            <a:endParaRPr lang="en-US"/>
          </a:p>
        </p:txBody>
      </p:sp>
    </p:spTree>
    <p:extLst>
      <p:ext uri="{BB962C8B-B14F-4D97-AF65-F5344CB8AC3E}">
        <p14:creationId xmlns:p14="http://schemas.microsoft.com/office/powerpoint/2010/main" val="34808722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FA4A2F-ECEE-4334-8B8A-3774411A610D}"/>
              </a:ext>
            </a:extLst>
          </p:cNvPr>
          <p:cNvSpPr>
            <a:spLocks noGrp="1"/>
          </p:cNvSpPr>
          <p:nvPr>
            <p:ph type="dt" idx="10"/>
          </p:nvPr>
        </p:nvSpPr>
        <p:spPr/>
        <p:txBody>
          <a:bodyPr/>
          <a:lstStyle/>
          <a:p>
            <a:pPr>
              <a:defRPr/>
            </a:pPr>
            <a:fld id="{9FDF61A0-DACB-493E-A648-C702DE82F9B7}" type="datetime1">
              <a:rPr lang="en-US" smtClean="0"/>
              <a:t>3/22/2018</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133499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1637439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104327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3/22/2018</a:t>
            </a:fld>
            <a:endParaRPr lang="en-US"/>
          </a:p>
        </p:txBody>
      </p:sp>
    </p:spTree>
    <p:extLst>
      <p:ext uri="{BB962C8B-B14F-4D97-AF65-F5344CB8AC3E}">
        <p14:creationId xmlns:p14="http://schemas.microsoft.com/office/powerpoint/2010/main" val="203810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34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2004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41669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494543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82749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34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2004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428844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2004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33508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2004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181523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3381294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2004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29400" y="6356350"/>
            <a:ext cx="2133600" cy="365125"/>
          </a:xfrm>
          <a:prstGeom prst="rect">
            <a:avLst/>
          </a:prstGeom>
        </p:spPr>
        <p:txBody>
          <a:bodyPr/>
          <a:lstStyle/>
          <a:p>
            <a:fld id="{3752CE91-8B33-164D-A6AF-0594BB981A99}" type="slidenum">
              <a:rPr lang="en-US" smtClean="0"/>
              <a:t>‹#›</a:t>
            </a:fld>
            <a:endParaRPr lang="en-US"/>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31017358"/>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72416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838200" y="1371600"/>
            <a:ext cx="6781800" cy="4038600"/>
          </a:xfrm>
          <a:prstGeom prst="rect">
            <a:avLst/>
          </a:prstGeom>
          <a:solidFill>
            <a:schemeClr val="bg1">
              <a:alpha val="50000"/>
            </a:schemeClr>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9" name="Picture 8" descr="A close up of a sign&#10;&#10;Description generated with very high confidence">
            <a:extLst>
              <a:ext uri="{FF2B5EF4-FFF2-40B4-BE49-F238E27FC236}">
                <a16:creationId xmlns:a16="http://schemas.microsoft.com/office/drawing/2014/main" id="{FA2C189F-25BC-4B5A-A5DB-0C6DC9D8A830}"/>
              </a:ext>
            </a:extLst>
          </p:cNvPr>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9B2C0351-C23C-439B-BF6D-D19E84B5D847}"/>
              </a:ext>
            </a:extLst>
          </p:cNvPr>
          <p:cNvPicPr/>
          <p:nvPr userDrawn="1"/>
        </p:nvPicPr>
        <p:blipFill>
          <a:blip r:embed="rId13"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1" name="Picture 10">
            <a:extLst>
              <a:ext uri="{FF2B5EF4-FFF2-40B4-BE49-F238E27FC236}">
                <a16:creationId xmlns:a16="http://schemas.microsoft.com/office/drawing/2014/main" id="{F3CD1215-B207-4AC9-AC1E-1DFBB906D6A8}"/>
              </a:ext>
            </a:extLst>
          </p:cNvPr>
          <p:cNvPicPr/>
          <p:nvPr userDrawn="1"/>
        </p:nvPicPr>
        <p:blipFill>
          <a:blip r:embed="rId14"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 id="2147483715" r:id="rId8"/>
    <p:sldLayoutId id="2147483716" r:id="rId9"/>
    <p:sldLayoutId id="2147483717" r:id="rId10"/>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hyperlink" Target="http://www.glencary.org" TargetMode="Externa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Welcome			10:30 am Service</a:t>
            </a:r>
            <a:endParaRPr lang="en-US" dirty="0"/>
          </a:p>
        </p:txBody>
      </p:sp>
      <p:sp>
        <p:nvSpPr>
          <p:cNvPr id="4" name="Content Placeholder 2">
            <a:extLst>
              <a:ext uri="{FF2B5EF4-FFF2-40B4-BE49-F238E27FC236}">
                <a16:creationId xmlns:a16="http://schemas.microsoft.com/office/drawing/2014/main" id="{26284800-F4B5-4FD9-84C5-5FD8DE692C67}"/>
              </a:ext>
            </a:extLst>
          </p:cNvPr>
          <p:cNvSpPr>
            <a:spLocks noGrp="1"/>
          </p:cNvSpPr>
          <p:nvPr>
            <p:ph idx="1"/>
          </p:nvPr>
        </p:nvSpPr>
        <p:spPr>
          <a:xfrm>
            <a:off x="723900" y="838200"/>
            <a:ext cx="7696200" cy="4114800"/>
          </a:xfrm>
        </p:spPr>
        <p:txBody>
          <a:bodyPr anchor="t"/>
          <a:lstStyle/>
          <a:p>
            <a:pPr marL="454025" indent="-454025" algn="ctr" eaLnBrk="1" hangingPunct="1">
              <a:lnSpc>
                <a:spcPct val="90000"/>
              </a:lnSpc>
              <a:defRPr/>
            </a:pPr>
            <a:endParaRPr lang="en-US" sz="4400" b="1" dirty="0">
              <a:solidFill>
                <a:schemeClr val="accent6"/>
              </a:solidFill>
              <a:latin typeface="+mj-lt"/>
              <a:ea typeface="ＭＳ Ｐゴシック" charset="0"/>
            </a:endParaRPr>
          </a:p>
          <a:p>
            <a:pPr marL="454025" indent="-454025" algn="ctr" eaLnBrk="1" hangingPunct="1">
              <a:lnSpc>
                <a:spcPct val="90000"/>
              </a:lnSpc>
              <a:defRPr/>
            </a:pP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450850" indent="0" algn="ctr" eaLnBrk="1" hangingPunct="1">
              <a:lnSpc>
                <a:spcPct val="90000"/>
              </a:lnSpc>
              <a:spcAft>
                <a:spcPts val="600"/>
              </a:spcAft>
              <a:defRPr/>
            </a:pPr>
            <a:r>
              <a:rPr lang="en-US" sz="4400" dirty="0">
                <a:latin typeface="+mj-lt"/>
                <a:ea typeface="ＭＳ Ｐゴシック" charset="0"/>
              </a:rPr>
              <a:t>Please gather in the Fellowship Hall </a:t>
            </a:r>
          </a:p>
        </p:txBody>
      </p:sp>
    </p:spTree>
    <p:extLst>
      <p:ext uri="{BB962C8B-B14F-4D97-AF65-F5344CB8AC3E}">
        <p14:creationId xmlns:p14="http://schemas.microsoft.com/office/powerpoint/2010/main" val="2971382037"/>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2659377367"/>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1815882"/>
          </a:xfrm>
          <a:prstGeom prst="rect">
            <a:avLst/>
          </a:prstGeom>
        </p:spPr>
        <p:txBody>
          <a:bodyPr wrap="square">
            <a:spAutoFit/>
          </a:bodyPr>
          <a:lstStyle/>
          <a:p>
            <a:r>
              <a:rPr lang="en-US" sz="2800" b="1" dirty="0"/>
              <a:t>Verse 5 </a:t>
            </a:r>
          </a:p>
          <a:p>
            <a:r>
              <a:rPr lang="en-US" sz="2800" b="1" dirty="0"/>
              <a:t>Their praises you accepted; accept the prayers we bring, great author of all goodness, O good and gracious King.</a:t>
            </a:r>
          </a:p>
        </p:txBody>
      </p:sp>
    </p:spTree>
    <p:extLst>
      <p:ext uri="{BB962C8B-B14F-4D97-AF65-F5344CB8AC3E}">
        <p14:creationId xmlns:p14="http://schemas.microsoft.com/office/powerpoint/2010/main" val="1834169602"/>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426382712"/>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2246769"/>
          </a:xfrm>
          <a:prstGeom prst="rect">
            <a:avLst/>
          </a:prstGeom>
        </p:spPr>
        <p:txBody>
          <a:bodyPr wrap="square">
            <a:spAutoFit/>
          </a:bodyPr>
          <a:lstStyle/>
          <a:p>
            <a:r>
              <a:rPr lang="en-US" sz="2800" b="1" dirty="0"/>
              <a:t>VERSE (</a:t>
            </a:r>
            <a:r>
              <a:rPr lang="en-US" sz="2800" b="1" dirty="0" err="1"/>
              <a:t>LiFT</a:t>
            </a:r>
            <a:r>
              <a:rPr lang="en-US" sz="2800" b="1" dirty="0"/>
              <a:t>)</a:t>
            </a:r>
            <a:endParaRPr lang="en-US" sz="2800" dirty="0"/>
          </a:p>
          <a:p>
            <a:r>
              <a:rPr lang="en-US" sz="2800" dirty="0"/>
              <a:t>Lord, I lift Your name on high;</a:t>
            </a:r>
          </a:p>
          <a:p>
            <a:r>
              <a:rPr lang="en-US" sz="2800" dirty="0"/>
              <a:t>Lord, I love to sing Your praises.</a:t>
            </a:r>
          </a:p>
          <a:p>
            <a:r>
              <a:rPr lang="en-US" sz="2800" dirty="0"/>
              <a:t>I'm so glad You're in my life,</a:t>
            </a:r>
          </a:p>
          <a:p>
            <a:r>
              <a:rPr lang="en-US" sz="2800" dirty="0"/>
              <a:t>I'm so glad You came to save us.</a:t>
            </a:r>
          </a:p>
        </p:txBody>
      </p:sp>
    </p:spTree>
    <p:extLst>
      <p:ext uri="{BB962C8B-B14F-4D97-AF65-F5344CB8AC3E}">
        <p14:creationId xmlns:p14="http://schemas.microsoft.com/office/powerpoint/2010/main" val="3215387254"/>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3539430"/>
          </a:xfrm>
          <a:prstGeom prst="rect">
            <a:avLst/>
          </a:prstGeom>
        </p:spPr>
        <p:txBody>
          <a:bodyPr wrap="square">
            <a:spAutoFit/>
          </a:bodyPr>
          <a:lstStyle/>
          <a:p>
            <a:r>
              <a:rPr lang="en-US" sz="2800" b="1" dirty="0"/>
              <a:t>CHORUS (</a:t>
            </a:r>
            <a:r>
              <a:rPr lang="en-US" sz="2800" b="1" dirty="0" err="1"/>
              <a:t>LiFT</a:t>
            </a:r>
            <a:r>
              <a:rPr lang="en-US" sz="2800" b="1" dirty="0"/>
              <a:t>)</a:t>
            </a:r>
            <a:endParaRPr lang="en-US" sz="2800" dirty="0"/>
          </a:p>
          <a:p>
            <a:r>
              <a:rPr lang="en-US" sz="2800" dirty="0"/>
              <a:t>You came from heaven to earth</a:t>
            </a:r>
          </a:p>
          <a:p>
            <a:r>
              <a:rPr lang="en-US" sz="2800" dirty="0"/>
              <a:t>To show the way,</a:t>
            </a:r>
          </a:p>
          <a:p>
            <a:r>
              <a:rPr lang="en-US" sz="2800" dirty="0"/>
              <a:t>From the earth to the cross</a:t>
            </a:r>
          </a:p>
          <a:p>
            <a:r>
              <a:rPr lang="en-US" sz="2800" dirty="0"/>
              <a:t>My debt to pay;</a:t>
            </a:r>
          </a:p>
          <a:p>
            <a:r>
              <a:rPr lang="en-US" sz="2800" dirty="0"/>
              <a:t>From the cross to the grave,</a:t>
            </a:r>
          </a:p>
          <a:p>
            <a:r>
              <a:rPr lang="en-US" sz="2800" dirty="0"/>
              <a:t>From the grave to the sky;</a:t>
            </a:r>
          </a:p>
          <a:p>
            <a:r>
              <a:rPr lang="en-US" sz="2800" dirty="0"/>
              <a:t>Lord, I lift Your name on high.</a:t>
            </a:r>
          </a:p>
        </p:txBody>
      </p:sp>
    </p:spTree>
    <p:extLst>
      <p:ext uri="{BB962C8B-B14F-4D97-AF65-F5344CB8AC3E}">
        <p14:creationId xmlns:p14="http://schemas.microsoft.com/office/powerpoint/2010/main" val="2319879582"/>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2246769"/>
          </a:xfrm>
          <a:prstGeom prst="rect">
            <a:avLst/>
          </a:prstGeom>
        </p:spPr>
        <p:txBody>
          <a:bodyPr wrap="square">
            <a:spAutoFit/>
          </a:bodyPr>
          <a:lstStyle/>
          <a:p>
            <a:r>
              <a:rPr lang="en-US" sz="2800" b="1" dirty="0"/>
              <a:t>VERSE (Congregation)</a:t>
            </a:r>
            <a:endParaRPr lang="en-US" sz="2800" dirty="0"/>
          </a:p>
          <a:p>
            <a:r>
              <a:rPr lang="en-US" sz="2800" b="1" dirty="0"/>
              <a:t>Lord, I lift Your name on high;</a:t>
            </a:r>
            <a:endParaRPr lang="en-US" sz="2800" dirty="0"/>
          </a:p>
          <a:p>
            <a:r>
              <a:rPr lang="en-US" sz="2800" b="1" dirty="0"/>
              <a:t>Lord, I love to sing Your praises.</a:t>
            </a:r>
            <a:endParaRPr lang="en-US" sz="2800" dirty="0"/>
          </a:p>
          <a:p>
            <a:r>
              <a:rPr lang="en-US" sz="2800" b="1" dirty="0"/>
              <a:t>I'm so glad You're in my life,</a:t>
            </a:r>
            <a:endParaRPr lang="en-US" sz="2800" dirty="0"/>
          </a:p>
          <a:p>
            <a:r>
              <a:rPr lang="en-US" sz="2800" b="1" dirty="0"/>
              <a:t>I'm so glad You came to save us.</a:t>
            </a:r>
            <a:endParaRPr lang="en-US" sz="2800" dirty="0"/>
          </a:p>
        </p:txBody>
      </p:sp>
    </p:spTree>
    <p:extLst>
      <p:ext uri="{BB962C8B-B14F-4D97-AF65-F5344CB8AC3E}">
        <p14:creationId xmlns:p14="http://schemas.microsoft.com/office/powerpoint/2010/main" val="1795542426"/>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3539430"/>
          </a:xfrm>
          <a:prstGeom prst="rect">
            <a:avLst/>
          </a:prstGeom>
        </p:spPr>
        <p:txBody>
          <a:bodyPr wrap="square">
            <a:spAutoFit/>
          </a:bodyPr>
          <a:lstStyle/>
          <a:p>
            <a:r>
              <a:rPr lang="en-US" sz="2800" b="1" dirty="0"/>
              <a:t>CHORUS (Congregation)</a:t>
            </a:r>
            <a:endParaRPr lang="en-US" sz="2800" dirty="0"/>
          </a:p>
          <a:p>
            <a:r>
              <a:rPr lang="en-US" sz="2800" b="1" dirty="0"/>
              <a:t>You came from heaven to earth</a:t>
            </a:r>
            <a:endParaRPr lang="en-US" sz="2800" dirty="0"/>
          </a:p>
          <a:p>
            <a:r>
              <a:rPr lang="en-US" sz="2800" b="1" dirty="0"/>
              <a:t>To show the way,</a:t>
            </a:r>
            <a:endParaRPr lang="en-US" sz="2800" dirty="0"/>
          </a:p>
          <a:p>
            <a:r>
              <a:rPr lang="en-US" sz="2800" b="1" dirty="0"/>
              <a:t>From the earth to the cross</a:t>
            </a:r>
            <a:endParaRPr lang="en-US" sz="2800" dirty="0"/>
          </a:p>
          <a:p>
            <a:r>
              <a:rPr lang="en-US" sz="2800" b="1" dirty="0"/>
              <a:t>My debt to pay;</a:t>
            </a:r>
            <a:endParaRPr lang="en-US" sz="2800" dirty="0"/>
          </a:p>
          <a:p>
            <a:r>
              <a:rPr lang="en-US" sz="2800" b="1" dirty="0"/>
              <a:t>From the cross to the grave,</a:t>
            </a:r>
            <a:endParaRPr lang="en-US" sz="2800" dirty="0"/>
          </a:p>
          <a:p>
            <a:r>
              <a:rPr lang="en-US" sz="2800" b="1" dirty="0"/>
              <a:t>From the grave to the sky;</a:t>
            </a:r>
            <a:endParaRPr lang="en-US" sz="2800" dirty="0"/>
          </a:p>
          <a:p>
            <a:r>
              <a:rPr lang="en-US" sz="2800" b="1" dirty="0"/>
              <a:t>Lord, I lift Your name on high.</a:t>
            </a:r>
            <a:endParaRPr lang="en-US" sz="2800" dirty="0"/>
          </a:p>
        </p:txBody>
      </p:sp>
    </p:spTree>
    <p:extLst>
      <p:ext uri="{BB962C8B-B14F-4D97-AF65-F5344CB8AC3E}">
        <p14:creationId xmlns:p14="http://schemas.microsoft.com/office/powerpoint/2010/main" val="4036025023"/>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3539430"/>
          </a:xfrm>
          <a:prstGeom prst="rect">
            <a:avLst/>
          </a:prstGeom>
        </p:spPr>
        <p:txBody>
          <a:bodyPr wrap="square">
            <a:spAutoFit/>
          </a:bodyPr>
          <a:lstStyle/>
          <a:p>
            <a:r>
              <a:rPr lang="en-US" sz="2800" b="1" dirty="0"/>
              <a:t>CHORUS (Congregation)</a:t>
            </a:r>
            <a:endParaRPr lang="en-US" sz="2800" dirty="0"/>
          </a:p>
          <a:p>
            <a:r>
              <a:rPr lang="en-US" sz="2800" b="1" dirty="0"/>
              <a:t>You came from heaven to earth</a:t>
            </a:r>
            <a:endParaRPr lang="en-US" sz="2800" dirty="0"/>
          </a:p>
          <a:p>
            <a:r>
              <a:rPr lang="en-US" sz="2800" b="1" dirty="0"/>
              <a:t>To show the way,</a:t>
            </a:r>
            <a:endParaRPr lang="en-US" sz="2800" dirty="0"/>
          </a:p>
          <a:p>
            <a:r>
              <a:rPr lang="en-US" sz="2800" b="1" dirty="0"/>
              <a:t>From the earth to the cross</a:t>
            </a:r>
            <a:endParaRPr lang="en-US" sz="2800" dirty="0"/>
          </a:p>
          <a:p>
            <a:r>
              <a:rPr lang="en-US" sz="2800" b="1" dirty="0"/>
              <a:t>My debt to pay;</a:t>
            </a:r>
            <a:endParaRPr lang="en-US" sz="2800" dirty="0"/>
          </a:p>
          <a:p>
            <a:r>
              <a:rPr lang="en-US" sz="2800" b="1" dirty="0"/>
              <a:t>From the cross to the grave,</a:t>
            </a:r>
            <a:endParaRPr lang="en-US" sz="2800" dirty="0"/>
          </a:p>
          <a:p>
            <a:r>
              <a:rPr lang="en-US" sz="2800" b="1" dirty="0"/>
              <a:t>From the grave to the sky;</a:t>
            </a:r>
            <a:endParaRPr lang="en-US" sz="2800" dirty="0"/>
          </a:p>
          <a:p>
            <a:r>
              <a:rPr lang="en-US" sz="2800" b="1" dirty="0"/>
              <a:t>Lord, I lift Your name on high.</a:t>
            </a:r>
            <a:endParaRPr lang="en-US" sz="2800" dirty="0"/>
          </a:p>
        </p:txBody>
      </p:sp>
    </p:spTree>
    <p:extLst>
      <p:ext uri="{BB962C8B-B14F-4D97-AF65-F5344CB8AC3E}">
        <p14:creationId xmlns:p14="http://schemas.microsoft.com/office/powerpoint/2010/main" val="4057410157"/>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a:t>Gathering Song      	      </a:t>
            </a:r>
            <a:r>
              <a:rPr lang="en-US">
                <a:sym typeface="Wingdings"/>
              </a:rPr>
              <a:t>“Lord, I Lift Your Name on High”</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323439"/>
          </a:xfrm>
          <a:prstGeom prst="rect">
            <a:avLst/>
          </a:prstGeom>
        </p:spPr>
        <p:txBody>
          <a:bodyPr wrap="square">
            <a:spAutoFit/>
          </a:bodyPr>
          <a:lstStyle/>
          <a:p>
            <a:r>
              <a:rPr lang="en-US" sz="2800" b="1" dirty="0"/>
              <a:t>Lord, I lift</a:t>
            </a:r>
            <a:r>
              <a:rPr lang="en-US" sz="2800" dirty="0"/>
              <a:t> </a:t>
            </a:r>
            <a:r>
              <a:rPr lang="en-US" sz="2800" b="1" dirty="0"/>
              <a:t>Your name on high,</a:t>
            </a:r>
            <a:endParaRPr lang="en-US" sz="2800" dirty="0"/>
          </a:p>
          <a:p>
            <a:r>
              <a:rPr lang="en-US" sz="2800" b="1" dirty="0"/>
              <a:t>Lord, I lift</a:t>
            </a:r>
            <a:r>
              <a:rPr lang="en-US" sz="2800" dirty="0"/>
              <a:t> </a:t>
            </a:r>
            <a:r>
              <a:rPr lang="en-US" sz="2800" b="1" dirty="0"/>
              <a:t>Your name on high.</a:t>
            </a:r>
            <a:endParaRPr lang="en-US" sz="2800" dirty="0"/>
          </a:p>
          <a:p>
            <a:r>
              <a:rPr lang="en-US" b="1" dirty="0"/>
              <a:t> </a:t>
            </a:r>
            <a:endParaRPr lang="en-US" dirty="0"/>
          </a:p>
        </p:txBody>
      </p:sp>
    </p:spTree>
    <p:extLst>
      <p:ext uri="{BB962C8B-B14F-4D97-AF65-F5344CB8AC3E}">
        <p14:creationId xmlns:p14="http://schemas.microsoft.com/office/powerpoint/2010/main" val="3639749827"/>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of the Day</a:t>
            </a:r>
            <a:endParaRPr lang="en-US" b="0" i="1" dirty="0"/>
          </a:p>
        </p:txBody>
      </p:sp>
      <p:sp>
        <p:nvSpPr>
          <p:cNvPr id="7" name="Rectangle 6"/>
          <p:cNvSpPr/>
          <p:nvPr/>
        </p:nvSpPr>
        <p:spPr>
          <a:xfrm>
            <a:off x="457200" y="914400"/>
            <a:ext cx="8229600" cy="4708981"/>
          </a:xfrm>
          <a:prstGeom prst="rect">
            <a:avLst/>
          </a:prstGeom>
        </p:spPr>
        <p:txBody>
          <a:bodyPr wrap="square">
            <a:spAutoFit/>
          </a:bodyPr>
          <a:lstStyle/>
          <a:p>
            <a:r>
              <a:rPr lang="en-US" sz="2800" b="1" dirty="0"/>
              <a:t>Everlasting God, in your endless love for the human race you sent our Lord Jesus Christ to take on our nature and to suffer death on the cross. In your mercy enable us to share in his obedience to your will and in the glorious victory of his resurrection, who lives and reigns with you and the Holy Spirit, one God, now and forever.</a:t>
            </a:r>
          </a:p>
          <a:p>
            <a:r>
              <a:rPr lang="en-US" sz="2800" b="1" dirty="0"/>
              <a:t>Amen.</a:t>
            </a:r>
          </a:p>
          <a:p>
            <a:r>
              <a:rPr lang="en-US" b="1" dirty="0"/>
              <a:t> </a:t>
            </a:r>
            <a:endParaRPr lang="en-US" dirty="0"/>
          </a:p>
          <a:p>
            <a:endParaRPr lang="en-US" dirty="0"/>
          </a:p>
        </p:txBody>
      </p:sp>
    </p:spTree>
    <p:extLst>
      <p:ext uri="{BB962C8B-B14F-4D97-AF65-F5344CB8AC3E}">
        <p14:creationId xmlns:p14="http://schemas.microsoft.com/office/powerpoint/2010/main" val="3774313450"/>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2970112653"/>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Gospel Acclamation</a:t>
            </a:r>
          </a:p>
        </p:txBody>
      </p:sp>
      <p:sp>
        <p:nvSpPr>
          <p:cNvPr id="3" name="Content Placeholder 2"/>
          <p:cNvSpPr>
            <a:spLocks noGrp="1"/>
          </p:cNvSpPr>
          <p:nvPr>
            <p:ph idx="1"/>
          </p:nvPr>
        </p:nvSpPr>
        <p:spPr>
          <a:xfrm>
            <a:off x="2209800" y="1371600"/>
            <a:ext cx="4724400" cy="1066800"/>
          </a:xfrm>
          <a:solidFill>
            <a:schemeClr val="bg1">
              <a:alpha val="0"/>
            </a:schemeClr>
          </a:solidFill>
        </p:spPr>
        <p:txBody>
          <a:bodyPr/>
          <a:lstStyle/>
          <a:p>
            <a:pPr algn="ctr"/>
            <a:r>
              <a:rPr lang="en-US" dirty="0"/>
              <a:t>Please stand for the Gospel</a:t>
            </a:r>
          </a:p>
        </p:txBody>
      </p:sp>
    </p:spTree>
    <p:extLst>
      <p:ext uri="{BB962C8B-B14F-4D97-AF65-F5344CB8AC3E}">
        <p14:creationId xmlns:p14="http://schemas.microsoft.com/office/powerpoint/2010/main" val="2632141077"/>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571500" y="1600200"/>
            <a:ext cx="8001000" cy="3416320"/>
          </a:xfrm>
          <a:prstGeom prst="rect">
            <a:avLst/>
          </a:prstGeom>
        </p:spPr>
        <p:txBody>
          <a:bodyPr wrap="square" anchor="t">
            <a:spAutoFit/>
          </a:bodyPr>
          <a:lstStyle/>
          <a:p>
            <a:r>
              <a:rPr lang="en-US" dirty="0"/>
              <a:t>	The holy gospel according to Mark.</a:t>
            </a:r>
          </a:p>
          <a:p>
            <a:endParaRPr lang="en-US" dirty="0"/>
          </a:p>
          <a:p>
            <a:r>
              <a:rPr lang="en-US" b="1" dirty="0"/>
              <a:t>	Glory to you, O Lord.</a:t>
            </a:r>
            <a:endParaRPr lang="en-US"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990600" y="1676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990600" y="22860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792241913"/>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2677656"/>
          </a:xfrm>
          <a:prstGeom prst="rect">
            <a:avLst/>
          </a:prstGeom>
        </p:spPr>
        <p:txBody>
          <a:bodyPr wrap="square">
            <a:spAutoFit/>
          </a:bodyPr>
          <a:lstStyle/>
          <a:p>
            <a:r>
              <a:rPr lang="en-US" sz="2800" dirty="0"/>
              <a:t>1It was two days before the Passover and the festival of Unleavened Bread. The chief priests and the scribes were looking for a way to arrest Jesus by stealth and kill him; 2for they said, “Not during the festival, or there may be a riot among the people.”</a:t>
            </a:r>
          </a:p>
        </p:txBody>
      </p:sp>
    </p:spTree>
    <p:extLst>
      <p:ext uri="{BB962C8B-B14F-4D97-AF65-F5344CB8AC3E}">
        <p14:creationId xmlns:p14="http://schemas.microsoft.com/office/powerpoint/2010/main" val="1734176563"/>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108543"/>
          </a:xfrm>
          <a:prstGeom prst="rect">
            <a:avLst/>
          </a:prstGeom>
        </p:spPr>
        <p:txBody>
          <a:bodyPr wrap="square">
            <a:spAutoFit/>
          </a:bodyPr>
          <a:lstStyle/>
          <a:p>
            <a:r>
              <a:rPr lang="en-US" sz="2800" dirty="0"/>
              <a:t>3While he was at Bethany in the house of Simon the leper, as he sat at the table, a woman came with an alabaster jar of very costly ointment of nard, and she broke open the jar and poured the ointment on his head. 4But some were there who said to one another in anger, “Why was the ointment wasted in this way? </a:t>
            </a:r>
            <a:endParaRPr lang="en-US" sz="3200" dirty="0"/>
          </a:p>
        </p:txBody>
      </p:sp>
    </p:spTree>
    <p:extLst>
      <p:ext uri="{BB962C8B-B14F-4D97-AF65-F5344CB8AC3E}">
        <p14:creationId xmlns:p14="http://schemas.microsoft.com/office/powerpoint/2010/main" val="69748180"/>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539430"/>
          </a:xfrm>
          <a:prstGeom prst="rect">
            <a:avLst/>
          </a:prstGeom>
        </p:spPr>
        <p:txBody>
          <a:bodyPr wrap="square">
            <a:spAutoFit/>
          </a:bodyPr>
          <a:lstStyle/>
          <a:p>
            <a:r>
              <a:rPr lang="en-US" sz="2800" dirty="0"/>
              <a:t>5For this ointment could have been sold for more than three hundred denarii, and the money given to the poor.” And they scolded her. 6But Jesus said, </a:t>
            </a:r>
            <a:r>
              <a:rPr lang="en-US" sz="2800" b="1" dirty="0"/>
              <a:t>“Let her alone; why do you trouble her? She has performed a good service for me. 7For you always have the poor with you, and you can show kindness to them whenever you wish; but you will not always have me. </a:t>
            </a:r>
            <a:endParaRPr lang="en-US" sz="3600" dirty="0"/>
          </a:p>
        </p:txBody>
      </p:sp>
    </p:spTree>
    <p:extLst>
      <p:ext uri="{BB962C8B-B14F-4D97-AF65-F5344CB8AC3E}">
        <p14:creationId xmlns:p14="http://schemas.microsoft.com/office/powerpoint/2010/main" val="951308106"/>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970318"/>
          </a:xfrm>
          <a:prstGeom prst="rect">
            <a:avLst/>
          </a:prstGeom>
        </p:spPr>
        <p:txBody>
          <a:bodyPr wrap="square">
            <a:spAutoFit/>
          </a:bodyPr>
          <a:lstStyle/>
          <a:p>
            <a:r>
              <a:rPr lang="en-US" sz="2800" b="1" dirty="0"/>
              <a:t>8She has done what she could; she has anointed my body beforehand for its burial. 9Truly I tell you, wherever the good news is proclaimed in the whole world, what she has done will be told in remembrance of her.”</a:t>
            </a:r>
            <a:endParaRPr lang="en-US" sz="2800" dirty="0"/>
          </a:p>
          <a:p>
            <a:r>
              <a:rPr lang="en-US" sz="2800" dirty="0"/>
              <a:t> </a:t>
            </a:r>
          </a:p>
          <a:p>
            <a:r>
              <a:rPr lang="en-US" sz="2800" dirty="0"/>
              <a:t>  10Then Judas Iscariot, who was one of the twelve, went to the chief priests in order to betray him to them. </a:t>
            </a:r>
            <a:endParaRPr lang="en-US" sz="4000" dirty="0"/>
          </a:p>
        </p:txBody>
      </p:sp>
    </p:spTree>
    <p:extLst>
      <p:ext uri="{BB962C8B-B14F-4D97-AF65-F5344CB8AC3E}">
        <p14:creationId xmlns:p14="http://schemas.microsoft.com/office/powerpoint/2010/main" val="1064557340"/>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970318"/>
          </a:xfrm>
          <a:prstGeom prst="rect">
            <a:avLst/>
          </a:prstGeom>
        </p:spPr>
        <p:txBody>
          <a:bodyPr wrap="square">
            <a:spAutoFit/>
          </a:bodyPr>
          <a:lstStyle/>
          <a:p>
            <a:r>
              <a:rPr lang="en-US" sz="2800" dirty="0"/>
              <a:t>11When they heard it, they were greatly pleased, and promised to give him money. So he began to look for an opportunity to betray him.</a:t>
            </a:r>
          </a:p>
          <a:p>
            <a:r>
              <a:rPr lang="en-US" sz="2800" dirty="0"/>
              <a:t> </a:t>
            </a:r>
          </a:p>
          <a:p>
            <a:r>
              <a:rPr lang="en-US" sz="2800" dirty="0"/>
              <a:t>  12On the first day of Unleavened Bread, when the Passover lamb is sacrificed, his disciples said to him, “Where do you want us to go and make the preparations for you to eat the Passover?” 13So he sent two of his disciples, saying to them,</a:t>
            </a:r>
            <a:r>
              <a:rPr lang="en-US" sz="2800" b="1" dirty="0"/>
              <a:t> </a:t>
            </a:r>
            <a:endParaRPr lang="en-US" sz="4400" dirty="0"/>
          </a:p>
        </p:txBody>
      </p:sp>
    </p:spTree>
    <p:extLst>
      <p:ext uri="{BB962C8B-B14F-4D97-AF65-F5344CB8AC3E}">
        <p14:creationId xmlns:p14="http://schemas.microsoft.com/office/powerpoint/2010/main" val="3612726366"/>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539430"/>
          </a:xfrm>
          <a:prstGeom prst="rect">
            <a:avLst/>
          </a:prstGeom>
        </p:spPr>
        <p:txBody>
          <a:bodyPr wrap="square">
            <a:spAutoFit/>
          </a:bodyPr>
          <a:lstStyle/>
          <a:p>
            <a:r>
              <a:rPr lang="en-US" sz="2800" b="1" dirty="0"/>
              <a:t>“Go into the city, and a man carrying a jar of water will meet you; follow him, 14and wherever he enters, say to the owner of the house, ‘The Teacher asks, Where is my guest room where I may eat the Passover with my disciples?’ 15He will show you a large room upstairs, furnished and ready. Make preparations for us there.”</a:t>
            </a:r>
            <a:r>
              <a:rPr lang="en-US" sz="2800" dirty="0"/>
              <a:t> </a:t>
            </a:r>
            <a:endParaRPr lang="en-US" sz="4800" dirty="0"/>
          </a:p>
        </p:txBody>
      </p:sp>
    </p:spTree>
    <p:extLst>
      <p:ext uri="{BB962C8B-B14F-4D97-AF65-F5344CB8AC3E}">
        <p14:creationId xmlns:p14="http://schemas.microsoft.com/office/powerpoint/2010/main" val="3159396647"/>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539430"/>
          </a:xfrm>
          <a:prstGeom prst="rect">
            <a:avLst/>
          </a:prstGeom>
        </p:spPr>
        <p:txBody>
          <a:bodyPr wrap="square">
            <a:spAutoFit/>
          </a:bodyPr>
          <a:lstStyle/>
          <a:p>
            <a:r>
              <a:rPr lang="en-US" sz="2800" dirty="0"/>
              <a:t>16So the disciples set out and went to the city, and found everything as he had told them; and they prepared the Passover meal.</a:t>
            </a:r>
          </a:p>
          <a:p>
            <a:r>
              <a:rPr lang="en-US" sz="2800" dirty="0"/>
              <a:t>  17When it was evening, he came with the twelve. 18And when they had taken their places and were eating, Jesus said,</a:t>
            </a:r>
            <a:r>
              <a:rPr lang="en-US" sz="2800" b="1" dirty="0"/>
              <a:t> “Truly I tell you, one of you will betray me, one who is eating with me.” </a:t>
            </a:r>
            <a:endParaRPr lang="en-US" sz="5400" dirty="0"/>
          </a:p>
        </p:txBody>
      </p:sp>
    </p:spTree>
    <p:extLst>
      <p:ext uri="{BB962C8B-B14F-4D97-AF65-F5344CB8AC3E}">
        <p14:creationId xmlns:p14="http://schemas.microsoft.com/office/powerpoint/2010/main" val="1893695578"/>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539430"/>
          </a:xfrm>
          <a:prstGeom prst="rect">
            <a:avLst/>
          </a:prstGeom>
        </p:spPr>
        <p:txBody>
          <a:bodyPr wrap="square">
            <a:spAutoFit/>
          </a:bodyPr>
          <a:lstStyle/>
          <a:p>
            <a:r>
              <a:rPr lang="en-US" sz="2800" dirty="0"/>
              <a:t>19They began to be distressed and to say to him one after another, “Surely, not I?” 20He said to them, </a:t>
            </a:r>
            <a:r>
              <a:rPr lang="en-US" sz="2800" b="1" dirty="0"/>
              <a:t>“It is one of the twelve, one who is dipping bread into the bowl with me. 21For the Son of Man goes as it is written of him, but woe to that one by whom the Son of Man is betrayed! It would have been better for that one not to have been born.”</a:t>
            </a:r>
            <a:endParaRPr lang="en-US" sz="2800" dirty="0"/>
          </a:p>
        </p:txBody>
      </p:sp>
    </p:spTree>
    <p:extLst>
      <p:ext uri="{BB962C8B-B14F-4D97-AF65-F5344CB8AC3E}">
        <p14:creationId xmlns:p14="http://schemas.microsoft.com/office/powerpoint/2010/main" val="3519339748"/>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1815882"/>
          </a:xfrm>
          <a:prstGeom prst="rect">
            <a:avLst/>
          </a:prstGeom>
        </p:spPr>
        <p:txBody>
          <a:bodyPr wrap="square">
            <a:spAutoFit/>
          </a:bodyPr>
          <a:lstStyle/>
          <a:p>
            <a:r>
              <a:rPr lang="en-US" sz="2800" b="1" dirty="0"/>
              <a:t>Verse 1 </a:t>
            </a:r>
          </a:p>
          <a:p>
            <a:r>
              <a:rPr lang="en-US" sz="2800" b="1" dirty="0"/>
              <a:t>You are the king of Israel and David's royal Son, now in the Lord's name coming,</a:t>
            </a:r>
            <a:br>
              <a:rPr lang="en-US" sz="2800" b="1" dirty="0"/>
            </a:br>
            <a:r>
              <a:rPr lang="en-US" sz="2800" b="1" dirty="0"/>
              <a:t>our King and Blessed One. </a:t>
            </a:r>
          </a:p>
        </p:txBody>
      </p:sp>
    </p:spTree>
    <p:extLst>
      <p:ext uri="{BB962C8B-B14F-4D97-AF65-F5344CB8AC3E}">
        <p14:creationId xmlns:p14="http://schemas.microsoft.com/office/powerpoint/2010/main" val="4152263258"/>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2677656"/>
          </a:xfrm>
          <a:prstGeom prst="rect">
            <a:avLst/>
          </a:prstGeom>
        </p:spPr>
        <p:txBody>
          <a:bodyPr wrap="square">
            <a:spAutoFit/>
          </a:bodyPr>
          <a:lstStyle/>
          <a:p>
            <a:r>
              <a:rPr lang="en-US" sz="2800" dirty="0"/>
              <a:t>22While they were eating, he took a loaf of bread, and after blessing it he broke it, gave it to them, and said,</a:t>
            </a:r>
            <a:r>
              <a:rPr lang="en-US" sz="2800" b="1" dirty="0"/>
              <a:t> “Take; this is my body.” </a:t>
            </a:r>
            <a:r>
              <a:rPr lang="en-US" sz="2800" dirty="0"/>
              <a:t>23Then he took a cup, and after giving thanks he gave it to them, and all of them drank from it. 24He said to them,</a:t>
            </a:r>
            <a:r>
              <a:rPr lang="en-US" sz="2800" b="1" dirty="0"/>
              <a:t> </a:t>
            </a:r>
            <a:endParaRPr lang="en-US" sz="3200" dirty="0"/>
          </a:p>
        </p:txBody>
      </p:sp>
    </p:spTree>
    <p:extLst>
      <p:ext uri="{BB962C8B-B14F-4D97-AF65-F5344CB8AC3E}">
        <p14:creationId xmlns:p14="http://schemas.microsoft.com/office/powerpoint/2010/main" val="78910490"/>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3539430"/>
          </a:xfrm>
          <a:prstGeom prst="rect">
            <a:avLst/>
          </a:prstGeom>
        </p:spPr>
        <p:txBody>
          <a:bodyPr wrap="square">
            <a:spAutoFit/>
          </a:bodyPr>
          <a:lstStyle/>
          <a:p>
            <a:r>
              <a:rPr lang="en-US" sz="2800" b="1" dirty="0"/>
              <a:t>“This is my blood of the covenant, which is poured out for many. 25Truly I tell you, I will never again drink of the fruit of the vine until that day when I drink it new in the kingdom of God.”</a:t>
            </a:r>
            <a:endParaRPr lang="en-US" sz="2800" dirty="0"/>
          </a:p>
          <a:p>
            <a:r>
              <a:rPr lang="en-US" sz="2800" dirty="0"/>
              <a:t> </a:t>
            </a:r>
          </a:p>
          <a:p>
            <a:r>
              <a:rPr lang="en-US" sz="2800" dirty="0"/>
              <a:t>  26When they had sung the hymn, they went out to the Mount of Olives. 27And Jesus said to them, </a:t>
            </a:r>
            <a:endParaRPr lang="en-US" dirty="0"/>
          </a:p>
        </p:txBody>
      </p:sp>
    </p:spTree>
    <p:extLst>
      <p:ext uri="{BB962C8B-B14F-4D97-AF65-F5344CB8AC3E}">
        <p14:creationId xmlns:p14="http://schemas.microsoft.com/office/powerpoint/2010/main" val="3692451821"/>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2677656"/>
          </a:xfrm>
          <a:prstGeom prst="rect">
            <a:avLst/>
          </a:prstGeom>
        </p:spPr>
        <p:txBody>
          <a:bodyPr wrap="square">
            <a:spAutoFit/>
          </a:bodyPr>
          <a:lstStyle/>
          <a:p>
            <a:r>
              <a:rPr lang="en-US" sz="2800" b="1" dirty="0"/>
              <a:t>“You will all become deserters; for it is written, </a:t>
            </a:r>
            <a:endParaRPr lang="en-US" sz="2800" dirty="0"/>
          </a:p>
          <a:p>
            <a:r>
              <a:rPr lang="en-US" sz="2800" b="1" dirty="0"/>
              <a:t> ‘I will strike the shepherd,</a:t>
            </a:r>
            <a:endParaRPr lang="en-US" sz="2800" dirty="0"/>
          </a:p>
          <a:p>
            <a:r>
              <a:rPr lang="en-US" sz="2800" b="1" dirty="0"/>
              <a:t>  and the sheep will be scattered.’</a:t>
            </a:r>
          </a:p>
          <a:p>
            <a:r>
              <a:rPr lang="en-US" sz="2800" b="1" dirty="0"/>
              <a:t>28But after I am raised up, I will go before you to Galilee.” </a:t>
            </a:r>
            <a:r>
              <a:rPr lang="en-US" sz="2800" dirty="0"/>
              <a:t>29Peter said to him, “Even though all become deserters, I will not.” 30Jesus said to him,</a:t>
            </a:r>
          </a:p>
        </p:txBody>
      </p:sp>
    </p:spTree>
    <p:extLst>
      <p:ext uri="{BB962C8B-B14F-4D97-AF65-F5344CB8AC3E}">
        <p14:creationId xmlns:p14="http://schemas.microsoft.com/office/powerpoint/2010/main" val="221477670"/>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457200" y="1143000"/>
            <a:ext cx="8229600" cy="2246769"/>
          </a:xfrm>
          <a:prstGeom prst="rect">
            <a:avLst/>
          </a:prstGeom>
        </p:spPr>
        <p:txBody>
          <a:bodyPr wrap="square">
            <a:spAutoFit/>
          </a:bodyPr>
          <a:lstStyle/>
          <a:p>
            <a:r>
              <a:rPr lang="en-US" sz="2800" b="1" dirty="0"/>
              <a:t>“Truly I tell you, this day, this very night, before the cock crows twice, you will deny me three times.”</a:t>
            </a:r>
            <a:r>
              <a:rPr lang="en-US" sz="2800" dirty="0"/>
              <a:t> 31But he said vehemently, “Even though I must die with you, I will not deny you.” And all of them said the same.</a:t>
            </a:r>
          </a:p>
        </p:txBody>
      </p:sp>
    </p:spTree>
    <p:extLst>
      <p:ext uri="{BB962C8B-B14F-4D97-AF65-F5344CB8AC3E}">
        <p14:creationId xmlns:p14="http://schemas.microsoft.com/office/powerpoint/2010/main" val="3272602963"/>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839200" cy="381000"/>
          </a:xfrm>
        </p:spPr>
        <p:txBody>
          <a:bodyPr/>
          <a:lstStyle/>
          <a:p>
            <a:pPr eaLnBrk="1" hangingPunct="1">
              <a:defRPr/>
            </a:pPr>
            <a:r>
              <a:rPr lang="en-US" dirty="0">
                <a:sym typeface="Monotype Sorts" charset="0"/>
              </a:rPr>
              <a:t>Gospel:  					              Mark 14:1-31</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3" name="Rectangle 2"/>
          <p:cNvSpPr/>
          <p:nvPr/>
        </p:nvSpPr>
        <p:spPr>
          <a:xfrm>
            <a:off x="457200" y="1447800"/>
            <a:ext cx="8153400" cy="461665"/>
          </a:xfrm>
          <a:prstGeom prst="rect">
            <a:avLst/>
          </a:prstGeom>
        </p:spPr>
        <p:txBody>
          <a:bodyPr wrap="square">
            <a:spAutoFit/>
          </a:bodyPr>
          <a:lstStyle/>
          <a:p>
            <a:endParaRPr lang="en-US" dirty="0"/>
          </a:p>
        </p:txBody>
      </p:sp>
      <p:sp>
        <p:nvSpPr>
          <p:cNvPr id="4" name="TextBox 3"/>
          <p:cNvSpPr txBox="1"/>
          <p:nvPr/>
        </p:nvSpPr>
        <p:spPr>
          <a:xfrm>
            <a:off x="381000" y="838200"/>
            <a:ext cx="1600200" cy="461665"/>
          </a:xfrm>
          <a:prstGeom prst="rect">
            <a:avLst/>
          </a:prstGeom>
          <a:solidFill>
            <a:schemeClr val="bg1"/>
          </a:solidFill>
        </p:spPr>
        <p:txBody>
          <a:bodyPr wrap="square" rtlCol="0">
            <a:spAutoFit/>
          </a:bodyPr>
          <a:lstStyle/>
          <a:p>
            <a:endParaRPr lang="en-US" dirty="0"/>
          </a:p>
        </p:txBody>
      </p:sp>
      <p:sp>
        <p:nvSpPr>
          <p:cNvPr id="5" name="Rectangle 4"/>
          <p:cNvSpPr/>
          <p:nvPr/>
        </p:nvSpPr>
        <p:spPr>
          <a:xfrm>
            <a:off x="2057400" y="1219200"/>
            <a:ext cx="5029200" cy="3600986"/>
          </a:xfrm>
          <a:prstGeom prst="rect">
            <a:avLst/>
          </a:prstGeom>
        </p:spPr>
        <p:txBody>
          <a:bodyPr wrap="square" anchor="t">
            <a:spAutoFit/>
          </a:bodyPr>
          <a:lstStyle/>
          <a:p>
            <a:r>
              <a:rPr lang="en-US" sz="2800" dirty="0"/>
              <a:t>	The Gospel of the Lord</a:t>
            </a:r>
          </a:p>
          <a:p>
            <a:endParaRPr lang="en-US" sz="2800" dirty="0"/>
          </a:p>
          <a:p>
            <a:r>
              <a:rPr lang="en-US" sz="2800" b="1" dirty="0"/>
              <a:t>	Praise to you, O Christ</a:t>
            </a:r>
            <a:endParaRPr lang="en-US" sz="2800" dirty="0"/>
          </a:p>
          <a:p>
            <a:pPr algn="ctr"/>
            <a:endParaRPr lang="en-US" i="1" dirty="0"/>
          </a:p>
          <a:p>
            <a:pPr algn="ctr"/>
            <a:endParaRPr lang="en-US" i="1" dirty="0"/>
          </a:p>
          <a:p>
            <a:pPr algn="ctr"/>
            <a:endParaRPr lang="en-US" i="1" dirty="0"/>
          </a:p>
          <a:p>
            <a:pPr algn="ctr"/>
            <a:endParaRPr lang="en-US" i="1" dirty="0"/>
          </a:p>
          <a:p>
            <a:pPr algn="ctr"/>
            <a:endParaRPr lang="en-US" i="1" dirty="0"/>
          </a:p>
          <a:p>
            <a:pPr algn="ctr"/>
            <a:endParaRPr lang="en-US" i="1" dirty="0"/>
          </a:p>
        </p:txBody>
      </p:sp>
      <p:sp>
        <p:nvSpPr>
          <p:cNvPr id="8" name="AutoShape 3"/>
          <p:cNvSpPr>
            <a:spLocks noChangeArrowheads="1"/>
          </p:cNvSpPr>
          <p:nvPr/>
        </p:nvSpPr>
        <p:spPr bwMode="auto">
          <a:xfrm>
            <a:off x="2301240" y="1224742"/>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9" name="AutoShape 4"/>
          <p:cNvSpPr>
            <a:spLocks noChangeArrowheads="1"/>
          </p:cNvSpPr>
          <p:nvPr/>
        </p:nvSpPr>
        <p:spPr bwMode="auto">
          <a:xfrm>
            <a:off x="2301240" y="20574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625985659"/>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685800"/>
            <a:ext cx="8382000" cy="838200"/>
          </a:xfrm>
        </p:spPr>
        <p:txBody>
          <a:bodyPr/>
          <a:lstStyle/>
          <a:p>
            <a:pPr algn="ctr" eaLnBrk="1" hangingPunct="1">
              <a:lnSpc>
                <a:spcPct val="90000"/>
              </a:lnSpc>
            </a:pPr>
            <a:endParaRPr lang="en-US" sz="2400" dirty="0">
              <a:solidFill>
                <a:srgbClr val="4D2B77"/>
              </a:solidFill>
              <a:latin typeface="Comic Sans MS" charset="0"/>
              <a:ea typeface="Osaka" charset="0"/>
            </a:endParaRPr>
          </a:p>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676400"/>
            <a:ext cx="4648200" cy="3486150"/>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45572" y="1676401"/>
            <a:ext cx="4648200" cy="3486150"/>
          </a:xfrm>
          <a:prstGeom prst="rect">
            <a:avLst/>
          </a:prstGeom>
        </p:spPr>
      </p:pic>
    </p:spTree>
    <p:extLst>
      <p:ext uri="{BB962C8B-B14F-4D97-AF65-F5344CB8AC3E}">
        <p14:creationId xmlns:p14="http://schemas.microsoft.com/office/powerpoint/2010/main" val="4067220668"/>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839200" cy="381000"/>
          </a:xfrm>
        </p:spPr>
        <p:txBody>
          <a:bodyPr/>
          <a:lstStyle/>
          <a:p>
            <a:pPr eaLnBrk="1" hangingPunct="1">
              <a:defRPr/>
            </a:pPr>
            <a:r>
              <a:rPr lang="en-US" dirty="0"/>
              <a:t>Sermon		     		         	</a:t>
            </a:r>
            <a:r>
              <a:rPr lang="en-US" b="0" dirty="0"/>
              <a:t>Pastor Nathan Mugaas</a:t>
            </a:r>
            <a:endParaRPr lang="en-US" dirty="0"/>
          </a:p>
        </p:txBody>
      </p:sp>
      <p:sp>
        <p:nvSpPr>
          <p:cNvPr id="5" name="TextBox 4"/>
          <p:cNvSpPr txBox="1"/>
          <p:nvPr/>
        </p:nvSpPr>
        <p:spPr>
          <a:xfrm>
            <a:off x="838200" y="2667000"/>
            <a:ext cx="7620000" cy="461665"/>
          </a:xfrm>
          <a:prstGeom prst="rect">
            <a:avLst/>
          </a:prstGeom>
          <a:noFill/>
        </p:spPr>
        <p:txBody>
          <a:bodyPr wrap="square" rtlCol="0">
            <a:spAutoFit/>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 y="0"/>
            <a:ext cx="9273540" cy="5224530"/>
          </a:xfrm>
          <a:prstGeom prst="rect">
            <a:avLst/>
          </a:prstGeom>
        </p:spPr>
      </p:pic>
      <p:sp>
        <p:nvSpPr>
          <p:cNvPr id="4" name="TextBox 3"/>
          <p:cNvSpPr txBox="1"/>
          <p:nvPr/>
        </p:nvSpPr>
        <p:spPr>
          <a:xfrm>
            <a:off x="1219200" y="1143000"/>
            <a:ext cx="6934200" cy="2215991"/>
          </a:xfrm>
          <a:prstGeom prst="rect">
            <a:avLst/>
          </a:prstGeom>
          <a:noFill/>
        </p:spPr>
        <p:txBody>
          <a:bodyPr wrap="square" rtlCol="0">
            <a:spAutoFit/>
          </a:bodyPr>
          <a:lstStyle/>
          <a:p>
            <a:pPr algn="ctr"/>
            <a:r>
              <a:rPr lang="en-US" sz="6600" b="1" dirty="0"/>
              <a:t>Self-Promotion </a:t>
            </a:r>
          </a:p>
          <a:p>
            <a:pPr algn="ctr"/>
            <a:r>
              <a:rPr lang="en-US" sz="3600" dirty="0"/>
              <a:t>Pastor Nathan </a:t>
            </a:r>
            <a:r>
              <a:rPr lang="en-US" sz="3600" dirty="0" err="1"/>
              <a:t>Mugaas</a:t>
            </a:r>
            <a:endParaRPr lang="en-US" sz="3600" dirty="0"/>
          </a:p>
          <a:p>
            <a:pPr algn="ctr"/>
            <a:r>
              <a:rPr lang="en-US" sz="3600" i="1" dirty="0"/>
              <a:t>3 Point Sermon </a:t>
            </a:r>
          </a:p>
        </p:txBody>
      </p:sp>
    </p:spTree>
    <p:extLst>
      <p:ext uri="{BB962C8B-B14F-4D97-AF65-F5344CB8AC3E}">
        <p14:creationId xmlns:p14="http://schemas.microsoft.com/office/powerpoint/2010/main" val="3257605767"/>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8534400" cy="4953000"/>
          </a:xfrm>
        </p:spPr>
        <p:txBody>
          <a:bodyPr/>
          <a:lstStyle/>
          <a:p>
            <a:r>
              <a:rPr lang="en-US" dirty="0"/>
              <a:t>“Lead Me to the Cross”</a:t>
            </a:r>
          </a:p>
          <a:p>
            <a:r>
              <a:rPr lang="en-US" b="1" dirty="0"/>
              <a:t>Verse 1</a:t>
            </a:r>
          </a:p>
          <a:p>
            <a:r>
              <a:rPr lang="en-US" b="1" dirty="0"/>
              <a:t>Savior I come, quiet my soul, remember</a:t>
            </a:r>
            <a:endParaRPr lang="en-US" dirty="0"/>
          </a:p>
          <a:p>
            <a:r>
              <a:rPr lang="en-US" b="1" dirty="0"/>
              <a:t>Redemption’s hill, where Your blood was spilled</a:t>
            </a:r>
            <a:endParaRPr lang="en-US" dirty="0"/>
          </a:p>
          <a:p>
            <a:r>
              <a:rPr lang="en-US" b="1" dirty="0"/>
              <a:t>For my ransom.</a:t>
            </a:r>
            <a:endParaRPr lang="en-US" dirty="0"/>
          </a:p>
          <a:p>
            <a:endParaRPr lang="en-US" dirty="0"/>
          </a:p>
        </p:txBody>
      </p:sp>
    </p:spTree>
    <p:extLst>
      <p:ext uri="{BB962C8B-B14F-4D97-AF65-F5344CB8AC3E}">
        <p14:creationId xmlns:p14="http://schemas.microsoft.com/office/powerpoint/2010/main" val="2603959004"/>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8534400" cy="4953000"/>
          </a:xfrm>
        </p:spPr>
        <p:txBody>
          <a:bodyPr/>
          <a:lstStyle/>
          <a:p>
            <a:r>
              <a:rPr lang="en-US" dirty="0"/>
              <a:t>“Lead Me to the Cross”</a:t>
            </a:r>
          </a:p>
          <a:p>
            <a:r>
              <a:rPr lang="en-US" b="1" u="sng" dirty="0"/>
              <a:t>PRE-CHORUS</a:t>
            </a:r>
            <a:endParaRPr lang="en-US" dirty="0"/>
          </a:p>
          <a:p>
            <a:r>
              <a:rPr lang="en-US" b="1" dirty="0"/>
              <a:t>Ev’rything I once held dear,</a:t>
            </a:r>
            <a:endParaRPr lang="en-US" dirty="0"/>
          </a:p>
          <a:p>
            <a:r>
              <a:rPr lang="en-US" b="1" dirty="0"/>
              <a:t>I count it all as loss.</a:t>
            </a:r>
            <a:endParaRPr lang="en-US" dirty="0"/>
          </a:p>
          <a:p>
            <a:endParaRPr lang="en-US" dirty="0"/>
          </a:p>
        </p:txBody>
      </p:sp>
    </p:spTree>
    <p:extLst>
      <p:ext uri="{BB962C8B-B14F-4D97-AF65-F5344CB8AC3E}">
        <p14:creationId xmlns:p14="http://schemas.microsoft.com/office/powerpoint/2010/main" val="1354879370"/>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b="1" dirty="0"/>
              <a:t>Mark 14:31-52</a:t>
            </a:r>
            <a:endParaRPr lang="en-US" dirty="0"/>
          </a:p>
          <a:p>
            <a:r>
              <a:rPr lang="en-US" dirty="0"/>
              <a:t>  32They went to a place called Gethsemane; and he said to his disciples, </a:t>
            </a:r>
            <a:r>
              <a:rPr lang="en-US" b="1" dirty="0"/>
              <a:t>“Sit here while I pray.” </a:t>
            </a:r>
            <a:r>
              <a:rPr lang="en-US" dirty="0"/>
              <a:t>33He took with him Peter and James and John, and began to be distressed and agitated. 34And he said to them</a:t>
            </a:r>
            <a:r>
              <a:rPr lang="en-US" b="1" dirty="0"/>
              <a:t>, “I am deeply grieved, even to death; remain here, and keep awake.”</a:t>
            </a:r>
            <a:endParaRPr lang="en-US" dirty="0"/>
          </a:p>
        </p:txBody>
      </p:sp>
    </p:spTree>
    <p:extLst>
      <p:ext uri="{BB962C8B-B14F-4D97-AF65-F5344CB8AC3E}">
        <p14:creationId xmlns:p14="http://schemas.microsoft.com/office/powerpoint/2010/main" val="4237666280"/>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642960197"/>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35And going a little farther, he threw himself on the ground and prayed that, if it were possible, the hour might pass from him. 36He said,</a:t>
            </a:r>
            <a:r>
              <a:rPr lang="en-US" b="1" dirty="0"/>
              <a:t> “Abba, Father, for you all things are possible; remove this cup from me; yet, not what I want, but what you want.”</a:t>
            </a:r>
            <a:r>
              <a:rPr lang="en-US" dirty="0"/>
              <a:t> </a:t>
            </a:r>
          </a:p>
        </p:txBody>
      </p:sp>
    </p:spTree>
    <p:extLst>
      <p:ext uri="{BB962C8B-B14F-4D97-AF65-F5344CB8AC3E}">
        <p14:creationId xmlns:p14="http://schemas.microsoft.com/office/powerpoint/2010/main" val="1187885754"/>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37He came and found them sleeping; and he said to Peter, </a:t>
            </a:r>
            <a:r>
              <a:rPr lang="en-US" b="1" dirty="0"/>
              <a:t>“Simon, are you asleep? Could you not keep awake one hour? 38Keep awake and pray that you may not come into the time of trial; the spirit indeed is willing, but the flesh is weak.”</a:t>
            </a:r>
            <a:r>
              <a:rPr lang="en-US" dirty="0"/>
              <a:t> 39And again he went away and prayed, saying the same words. </a:t>
            </a:r>
          </a:p>
        </p:txBody>
      </p:sp>
    </p:spTree>
    <p:extLst>
      <p:ext uri="{BB962C8B-B14F-4D97-AF65-F5344CB8AC3E}">
        <p14:creationId xmlns:p14="http://schemas.microsoft.com/office/powerpoint/2010/main" val="3728683023"/>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40And once more he came and found them sleeping, for their eyes were very heavy; and they did not know what to say to him. 41He came a third time and said to them,</a:t>
            </a:r>
            <a:r>
              <a:rPr lang="en-US" b="1" dirty="0"/>
              <a:t> “Are you still sleeping and taking your rest? Enough! The hour has come; the Son of Man is betrayed into the hands of sinners. 42Get up, let us be going. See, my betrayer is at hand.”</a:t>
            </a:r>
            <a:endParaRPr lang="en-US" dirty="0"/>
          </a:p>
        </p:txBody>
      </p:sp>
    </p:spTree>
    <p:extLst>
      <p:ext uri="{BB962C8B-B14F-4D97-AF65-F5344CB8AC3E}">
        <p14:creationId xmlns:p14="http://schemas.microsoft.com/office/powerpoint/2010/main" val="1944814316"/>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43Immediately, while he was still speaking, Judas, one of the twelve, arrived; and with him there was a crowd with swords and clubs, from the chief priests, the scribes, and the elders. 44Now the betrayer had given them a sign, saying, “The one I will kiss is the man; arrest him and lead him away under guard.” 45So when he came, he went up to him at once and said, “Rabbi!” and kissed him. </a:t>
            </a:r>
          </a:p>
        </p:txBody>
      </p:sp>
    </p:spTree>
    <p:extLst>
      <p:ext uri="{BB962C8B-B14F-4D97-AF65-F5344CB8AC3E}">
        <p14:creationId xmlns:p14="http://schemas.microsoft.com/office/powerpoint/2010/main" val="3930887876"/>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46Then they laid hands on him and arrested him. 47But one of those who stood near drew his sword and struck the slave of the high priest, cutting off his ear. 48Then Jesus said to them, </a:t>
            </a:r>
            <a:r>
              <a:rPr lang="en-US" b="1" dirty="0"/>
              <a:t>“Have you come out with swords and clubs to arrest me as though I were a bandit? 49Day after day I was with you in the temple teaching, and you did not arrest me. But let the scriptures be fulfilled.”</a:t>
            </a:r>
            <a:r>
              <a:rPr lang="en-US" dirty="0"/>
              <a:t> </a:t>
            </a:r>
          </a:p>
        </p:txBody>
      </p:sp>
    </p:spTree>
    <p:extLst>
      <p:ext uri="{BB962C8B-B14F-4D97-AF65-F5344CB8AC3E}">
        <p14:creationId xmlns:p14="http://schemas.microsoft.com/office/powerpoint/2010/main" val="3864729153"/>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50All of them deserted him and fled.</a:t>
            </a:r>
          </a:p>
          <a:p>
            <a:r>
              <a:rPr lang="en-US" dirty="0"/>
              <a:t>  51A certain young man was following him, wearing nothing but a linen cloth. They caught hold of him, 52but he left the linen cloth and ran off naked.</a:t>
            </a:r>
          </a:p>
        </p:txBody>
      </p:sp>
    </p:spTree>
    <p:extLst>
      <p:ext uri="{BB962C8B-B14F-4D97-AF65-F5344CB8AC3E}">
        <p14:creationId xmlns:p14="http://schemas.microsoft.com/office/powerpoint/2010/main" val="1897307646"/>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8534400" cy="4953000"/>
          </a:xfrm>
        </p:spPr>
        <p:txBody>
          <a:bodyPr/>
          <a:lstStyle/>
          <a:p>
            <a:r>
              <a:rPr lang="en-US" dirty="0"/>
              <a:t>“Lead Me to the Cross”</a:t>
            </a:r>
          </a:p>
          <a:p>
            <a:r>
              <a:rPr lang="en-US" b="1" u="sng" dirty="0"/>
              <a:t>CHORUS</a:t>
            </a:r>
            <a:endParaRPr lang="en-US" dirty="0"/>
          </a:p>
          <a:p>
            <a:r>
              <a:rPr lang="en-US" b="1" dirty="0"/>
              <a:t>Lead me to the cross, </a:t>
            </a:r>
            <a:endParaRPr lang="en-US" dirty="0"/>
          </a:p>
          <a:p>
            <a:r>
              <a:rPr lang="en-US" b="1" dirty="0"/>
              <a:t>Where Your love poured out.</a:t>
            </a:r>
            <a:endParaRPr lang="en-US" dirty="0"/>
          </a:p>
          <a:p>
            <a:r>
              <a:rPr lang="en-US" b="1" dirty="0"/>
              <a:t>Bring me to my knees,</a:t>
            </a:r>
            <a:endParaRPr lang="en-US" dirty="0"/>
          </a:p>
          <a:p>
            <a:r>
              <a:rPr lang="en-US" b="1" dirty="0"/>
              <a:t>Lord, I lay me down.</a:t>
            </a:r>
            <a:endParaRPr lang="en-US" dirty="0"/>
          </a:p>
          <a:p>
            <a:endParaRPr lang="en-US" dirty="0"/>
          </a:p>
        </p:txBody>
      </p:sp>
    </p:spTree>
    <p:extLst>
      <p:ext uri="{BB962C8B-B14F-4D97-AF65-F5344CB8AC3E}">
        <p14:creationId xmlns:p14="http://schemas.microsoft.com/office/powerpoint/2010/main" val="4142457230"/>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8534400" cy="4953000"/>
          </a:xfrm>
        </p:spPr>
        <p:txBody>
          <a:bodyPr/>
          <a:lstStyle/>
          <a:p>
            <a:r>
              <a:rPr lang="en-US" dirty="0"/>
              <a:t>“Lead Me to the Cross”</a:t>
            </a:r>
          </a:p>
          <a:p>
            <a:r>
              <a:rPr lang="en-US" b="1" u="sng" dirty="0"/>
              <a:t>CHORUS</a:t>
            </a:r>
            <a:endParaRPr lang="en-US" dirty="0"/>
          </a:p>
          <a:p>
            <a:r>
              <a:rPr lang="en-US" b="1" dirty="0"/>
              <a:t>Rid me of myself, </a:t>
            </a:r>
            <a:endParaRPr lang="en-US" dirty="0"/>
          </a:p>
          <a:p>
            <a:r>
              <a:rPr lang="en-US" b="1" dirty="0"/>
              <a:t>I  belong to You. Oh, lead me.</a:t>
            </a:r>
            <a:endParaRPr lang="en-US" dirty="0"/>
          </a:p>
          <a:p>
            <a:r>
              <a:rPr lang="en-US" b="1" dirty="0"/>
              <a:t>Lead me to the cross.</a:t>
            </a:r>
            <a:endParaRPr lang="en-US" dirty="0"/>
          </a:p>
          <a:p>
            <a:endParaRPr lang="en-US" dirty="0"/>
          </a:p>
        </p:txBody>
      </p:sp>
    </p:spTree>
    <p:extLst>
      <p:ext uri="{BB962C8B-B14F-4D97-AF65-F5344CB8AC3E}">
        <p14:creationId xmlns:p14="http://schemas.microsoft.com/office/powerpoint/2010/main" val="679453312"/>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b="1" dirty="0"/>
              <a:t>Mark 14:53-72</a:t>
            </a:r>
            <a:endParaRPr lang="en-US" dirty="0"/>
          </a:p>
          <a:p>
            <a:r>
              <a:rPr lang="en-US" dirty="0"/>
              <a:t>  53They took Jesus to the high priest; and all the chief priests, the elders, and the scribes were assembled. 54Peter had followed him at a distance, right into the courtyard of the high priest; and he was sitting with the guards, warming himself at the fire. </a:t>
            </a:r>
          </a:p>
        </p:txBody>
      </p:sp>
    </p:spTree>
    <p:extLst>
      <p:ext uri="{BB962C8B-B14F-4D97-AF65-F5344CB8AC3E}">
        <p14:creationId xmlns:p14="http://schemas.microsoft.com/office/powerpoint/2010/main" val="2645787315"/>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55Now the chief priests and the whole council were looking for testimony against Jesus to put him to death; but they found none. 56For many gave false testimony against him, and their testimony did not agree. 57Some stood up and gave false testimony against him, saying, 58“We heard him say, ‘I will destroy this temple that is made with hands, and in three days I will build another, not made with hands.’ ” </a:t>
            </a:r>
          </a:p>
        </p:txBody>
      </p:sp>
    </p:spTree>
    <p:extLst>
      <p:ext uri="{BB962C8B-B14F-4D97-AF65-F5344CB8AC3E}">
        <p14:creationId xmlns:p14="http://schemas.microsoft.com/office/powerpoint/2010/main" val="364441069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1384995"/>
          </a:xfrm>
          <a:prstGeom prst="rect">
            <a:avLst/>
          </a:prstGeom>
        </p:spPr>
        <p:txBody>
          <a:bodyPr wrap="square">
            <a:spAutoFit/>
          </a:bodyPr>
          <a:lstStyle/>
          <a:p>
            <a:r>
              <a:rPr lang="en-US" sz="2800" b="1" dirty="0"/>
              <a:t>Verse 2 </a:t>
            </a:r>
          </a:p>
          <a:p>
            <a:r>
              <a:rPr lang="en-US" sz="2800" b="1" dirty="0"/>
              <a:t>The company of angels are praising you on high; creation and all mortals in chorus make reply.</a:t>
            </a:r>
          </a:p>
        </p:txBody>
      </p:sp>
    </p:spTree>
    <p:extLst>
      <p:ext uri="{BB962C8B-B14F-4D97-AF65-F5344CB8AC3E}">
        <p14:creationId xmlns:p14="http://schemas.microsoft.com/office/powerpoint/2010/main" val="3609505648"/>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59But even on this point their testimony did not agree. 60Then the high priest stood up before them and asked Jesus, “Have you no answer? What is it that they testify against you?” 61But he was silent and did not answer. Again the high priest asked him, “Are you the Messiah, the Son of the Blessed One?” </a:t>
            </a:r>
          </a:p>
        </p:txBody>
      </p:sp>
    </p:spTree>
    <p:extLst>
      <p:ext uri="{BB962C8B-B14F-4D97-AF65-F5344CB8AC3E}">
        <p14:creationId xmlns:p14="http://schemas.microsoft.com/office/powerpoint/2010/main" val="1056177072"/>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62Jesus said,</a:t>
            </a:r>
            <a:r>
              <a:rPr lang="en-US" b="1" dirty="0"/>
              <a:t> “I am; and </a:t>
            </a:r>
            <a:endParaRPr lang="en-US" dirty="0"/>
          </a:p>
          <a:p>
            <a:r>
              <a:rPr lang="en-US" b="1" dirty="0"/>
              <a:t> ‘you will see the Son of Man</a:t>
            </a:r>
            <a:endParaRPr lang="en-US" dirty="0"/>
          </a:p>
          <a:p>
            <a:r>
              <a:rPr lang="en-US" b="1" dirty="0"/>
              <a:t> seated at the right hand of the Power,’</a:t>
            </a:r>
            <a:endParaRPr lang="en-US" dirty="0"/>
          </a:p>
          <a:p>
            <a:r>
              <a:rPr lang="en-US" b="1" dirty="0"/>
              <a:t> and ‘coming with the clouds of heaven.’ ”</a:t>
            </a:r>
            <a:endParaRPr lang="en-US" dirty="0"/>
          </a:p>
        </p:txBody>
      </p:sp>
    </p:spTree>
    <p:extLst>
      <p:ext uri="{BB962C8B-B14F-4D97-AF65-F5344CB8AC3E}">
        <p14:creationId xmlns:p14="http://schemas.microsoft.com/office/powerpoint/2010/main" val="2818094010"/>
      </p:ext>
    </p:extLst>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63Then the high priest tore his clothes and said, “Why do we still need witnesses? 64You have heard his blasphemy! What is your decision?” All of them condemned him as deserving death. 65Some began to spit on him, to blindfold him, and to strike him, saying to him, “Prophesy!” The guards also took him over and beat him.</a:t>
            </a:r>
          </a:p>
        </p:txBody>
      </p:sp>
    </p:spTree>
    <p:extLst>
      <p:ext uri="{BB962C8B-B14F-4D97-AF65-F5344CB8AC3E}">
        <p14:creationId xmlns:p14="http://schemas.microsoft.com/office/powerpoint/2010/main" val="2205359644"/>
      </p:ext>
    </p:extLst>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66While Peter was below in the courtyard, one of the servant-girls of the high priest came by. 67When she saw Peter warming himself, she stared at him and said, “You also were with Jesus, the man from Nazareth.” 68But he denied it, saying, “I do not know or understand what you are talking about.” And he went out into the forecourt. Then the cock crowed. </a:t>
            </a:r>
          </a:p>
        </p:txBody>
      </p:sp>
    </p:spTree>
    <p:extLst>
      <p:ext uri="{BB962C8B-B14F-4D97-AF65-F5344CB8AC3E}">
        <p14:creationId xmlns:p14="http://schemas.microsoft.com/office/powerpoint/2010/main" val="2101755098"/>
      </p:ext>
    </p:extLst>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69And the servant-girl, on seeing him, began again to say to the bystanders, “This man is one of them.” 70But again he denied it. Then after a little while the bystanders again said to Peter, “Certainly you are one of them; for you are a Galilean.” 71But he began to curse, and he swore an oath, “I do not know this man you are talking about.” </a:t>
            </a:r>
          </a:p>
        </p:txBody>
      </p:sp>
    </p:spTree>
    <p:extLst>
      <p:ext uri="{BB962C8B-B14F-4D97-AF65-F5344CB8AC3E}">
        <p14:creationId xmlns:p14="http://schemas.microsoft.com/office/powerpoint/2010/main" val="4122321242"/>
      </p:ext>
    </p:extLst>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72At that moment the cock crowed for the second time. Then Peter remembered that Jesus had said to him, “Before the cock crows twice, you will deny me three times.” And he broke down and wept.</a:t>
            </a:r>
          </a:p>
        </p:txBody>
      </p:sp>
    </p:spTree>
    <p:extLst>
      <p:ext uri="{BB962C8B-B14F-4D97-AF65-F5344CB8AC3E}">
        <p14:creationId xmlns:p14="http://schemas.microsoft.com/office/powerpoint/2010/main" val="1397372999"/>
      </p:ext>
    </p:extLst>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b="1" dirty="0"/>
              <a:t>Mark 15:1-32</a:t>
            </a:r>
            <a:endParaRPr lang="en-US" dirty="0"/>
          </a:p>
          <a:p>
            <a:r>
              <a:rPr lang="en-US" dirty="0"/>
              <a:t> 15:1As soon as it was morning, the chief priests held a consultation with the elders and scribes and the whole council. They bound Jesus, led him away, and handed him over to Pilate. 2Pilate asked him, “Are you the King of the Jews?” He answered him,</a:t>
            </a:r>
            <a:r>
              <a:rPr lang="en-US" b="1" dirty="0"/>
              <a:t> “You say so.”</a:t>
            </a:r>
            <a:r>
              <a:rPr lang="en-US" dirty="0"/>
              <a:t> 3Then the chief priests accused him of many things. </a:t>
            </a:r>
          </a:p>
        </p:txBody>
      </p:sp>
    </p:spTree>
    <p:extLst>
      <p:ext uri="{BB962C8B-B14F-4D97-AF65-F5344CB8AC3E}">
        <p14:creationId xmlns:p14="http://schemas.microsoft.com/office/powerpoint/2010/main" val="3911941638"/>
      </p:ext>
    </p:extLst>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4Pilate asked him again, “Have you no answer? See how many charges they bring against you.” 5But Jesus made no further reply, so that Pilate was amazed.</a:t>
            </a:r>
          </a:p>
          <a:p>
            <a:r>
              <a:rPr lang="en-US" dirty="0"/>
              <a:t> </a:t>
            </a:r>
          </a:p>
          <a:p>
            <a:r>
              <a:rPr lang="en-US" dirty="0"/>
              <a:t>  6Now at the festival he used to release a prisoner for them, anyone for whom they asked. 7Now a man called Barabbas was in prison with the rebels who had committed murder during the insurrection</a:t>
            </a:r>
          </a:p>
        </p:txBody>
      </p:sp>
    </p:spTree>
    <p:extLst>
      <p:ext uri="{BB962C8B-B14F-4D97-AF65-F5344CB8AC3E}">
        <p14:creationId xmlns:p14="http://schemas.microsoft.com/office/powerpoint/2010/main" val="650335620"/>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8So the crowd came and began to ask Pilate to do for them according to his custom. 9Then he answered them, “Do you want me to release for you the King of the Jews?” 10For he realized that it was out of jealousy that the chief priests had handed him over. 11But the chief priests stirred up the crowd to have him release Barabbas for them instead. </a:t>
            </a:r>
          </a:p>
        </p:txBody>
      </p:sp>
    </p:spTree>
    <p:extLst>
      <p:ext uri="{BB962C8B-B14F-4D97-AF65-F5344CB8AC3E}">
        <p14:creationId xmlns:p14="http://schemas.microsoft.com/office/powerpoint/2010/main" val="1231376193"/>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12Pilate spoke to them again, “Then what do you wish me to do with the man you call the King of the Jews?” 13They shouted back, “Crucify him!” 14Pilate asked them, “Why, what evil has he done?” But they shouted all the more, “Crucify him!” 15So Pilate, wishing to satisfy the crowd, released Barabbas for them; and after flogging Jesus, he handed him over to be crucified.</a:t>
            </a:r>
          </a:p>
        </p:txBody>
      </p:sp>
    </p:spTree>
    <p:extLst>
      <p:ext uri="{BB962C8B-B14F-4D97-AF65-F5344CB8AC3E}">
        <p14:creationId xmlns:p14="http://schemas.microsoft.com/office/powerpoint/2010/main" val="1491451080"/>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241546595"/>
      </p:ext>
    </p:extLst>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16Then the soldiers led him into the courtyard of the palace (that is, the governor’s headquarters); and they called together the whole cohort. 17And they clothed him in a purple cloak; and after twisting some thorns into a crown, they put it on him. 18And they began saluting him, “Hail, King of the Jews!” 19They struck his head with a reed, spat upon him, and knelt down in homage to him. </a:t>
            </a:r>
          </a:p>
        </p:txBody>
      </p:sp>
    </p:spTree>
    <p:extLst>
      <p:ext uri="{BB962C8B-B14F-4D97-AF65-F5344CB8AC3E}">
        <p14:creationId xmlns:p14="http://schemas.microsoft.com/office/powerpoint/2010/main" val="2117530907"/>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20After mocking him, they stripped him of the purple cloak and put his own clothes on him. Then they led him out to crucify him.</a:t>
            </a:r>
          </a:p>
          <a:p>
            <a:r>
              <a:rPr lang="en-US" dirty="0"/>
              <a:t> </a:t>
            </a:r>
          </a:p>
          <a:p>
            <a:r>
              <a:rPr lang="en-US" dirty="0"/>
              <a:t>  21They compelled a passer-by, who was coming in from the country, to carry his cross; it was Simon of Cyrene, the father of Alexander and Rufus. 22Then they brought Jesus to the place called Golgotha (which means the place of a skull). </a:t>
            </a:r>
          </a:p>
        </p:txBody>
      </p:sp>
    </p:spTree>
    <p:extLst>
      <p:ext uri="{BB962C8B-B14F-4D97-AF65-F5344CB8AC3E}">
        <p14:creationId xmlns:p14="http://schemas.microsoft.com/office/powerpoint/2010/main" val="3654996379"/>
      </p:ext>
    </p:extLst>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23And they offered him wine mixed with myrrh; but he did not take it. 24And they crucified him, and divided his clothes among them, casting lots to decide what each should take.</a:t>
            </a:r>
          </a:p>
          <a:p>
            <a:r>
              <a:rPr lang="en-US" dirty="0"/>
              <a:t>  25It was nine o’clock in the morning when they crucified him. 26The inscription of the charge against him read, “The King of the Jews.” </a:t>
            </a:r>
          </a:p>
        </p:txBody>
      </p:sp>
    </p:spTree>
    <p:extLst>
      <p:ext uri="{BB962C8B-B14F-4D97-AF65-F5344CB8AC3E}">
        <p14:creationId xmlns:p14="http://schemas.microsoft.com/office/powerpoint/2010/main" val="1006813487"/>
      </p:ext>
    </p:extLst>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27And with him they crucified two bandits, one on his right and one on his left. 29Those who passed by derided him, shaking their heads and saying, “Aha! You who would destroy the temple and build it in three days, 30save yourself, and come down from the cross!”</a:t>
            </a:r>
          </a:p>
        </p:txBody>
      </p:sp>
    </p:spTree>
    <p:extLst>
      <p:ext uri="{BB962C8B-B14F-4D97-AF65-F5344CB8AC3E}">
        <p14:creationId xmlns:p14="http://schemas.microsoft.com/office/powerpoint/2010/main" val="915293068"/>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31In the same way the chief priests, along with the scribes, were also mocking him among themselves and saying, “He saved others; he cannot save himself. 32Let the Messiah, the King of Israel, come down from the cross now, so that we may see and believe.” Those who were crucified with him also taunted him.</a:t>
            </a:r>
          </a:p>
        </p:txBody>
      </p:sp>
    </p:spTree>
    <p:extLst>
      <p:ext uri="{BB962C8B-B14F-4D97-AF65-F5344CB8AC3E}">
        <p14:creationId xmlns:p14="http://schemas.microsoft.com/office/powerpoint/2010/main" val="784780610"/>
      </p:ext>
    </p:extLst>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“Lead Me to the Cross”</a:t>
            </a:r>
          </a:p>
          <a:p>
            <a:r>
              <a:rPr lang="en-US" b="1" dirty="0"/>
              <a:t>Verse 2</a:t>
            </a:r>
          </a:p>
          <a:p>
            <a:r>
              <a:rPr lang="en-US" b="1" dirty="0"/>
              <a:t>You were as I, tempted and tried, human.</a:t>
            </a:r>
            <a:endParaRPr lang="en-US" dirty="0"/>
          </a:p>
          <a:p>
            <a:r>
              <a:rPr lang="en-US" b="1" dirty="0"/>
              <a:t>The word became flesh, bore my sin in death.</a:t>
            </a:r>
            <a:endParaRPr lang="en-US" dirty="0"/>
          </a:p>
          <a:p>
            <a:r>
              <a:rPr lang="en-US" b="1" dirty="0"/>
              <a:t>Now, You’re risen.</a:t>
            </a:r>
            <a:endParaRPr lang="en-US" dirty="0"/>
          </a:p>
          <a:p>
            <a:endParaRPr lang="en-US" dirty="0"/>
          </a:p>
        </p:txBody>
      </p:sp>
    </p:spTree>
    <p:extLst>
      <p:ext uri="{BB962C8B-B14F-4D97-AF65-F5344CB8AC3E}">
        <p14:creationId xmlns:p14="http://schemas.microsoft.com/office/powerpoint/2010/main" val="2757091658"/>
      </p:ext>
    </p:extLst>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8534400" cy="4953000"/>
          </a:xfrm>
        </p:spPr>
        <p:txBody>
          <a:bodyPr/>
          <a:lstStyle/>
          <a:p>
            <a:r>
              <a:rPr lang="en-US" dirty="0"/>
              <a:t>“Lead Me to the Cross”</a:t>
            </a:r>
          </a:p>
          <a:p>
            <a:r>
              <a:rPr lang="en-US" b="1" u="sng" dirty="0"/>
              <a:t>PRE-CHORUS</a:t>
            </a:r>
            <a:endParaRPr lang="en-US" dirty="0"/>
          </a:p>
          <a:p>
            <a:r>
              <a:rPr lang="en-US" b="1" dirty="0"/>
              <a:t>Ev’rything I once held dear,</a:t>
            </a:r>
            <a:endParaRPr lang="en-US" dirty="0"/>
          </a:p>
          <a:p>
            <a:r>
              <a:rPr lang="en-US" b="1" dirty="0"/>
              <a:t>I count it all as loss.</a:t>
            </a:r>
            <a:endParaRPr lang="en-US" dirty="0"/>
          </a:p>
          <a:p>
            <a:endParaRPr lang="en-US" dirty="0"/>
          </a:p>
        </p:txBody>
      </p:sp>
    </p:spTree>
    <p:extLst>
      <p:ext uri="{BB962C8B-B14F-4D97-AF65-F5344CB8AC3E}">
        <p14:creationId xmlns:p14="http://schemas.microsoft.com/office/powerpoint/2010/main" val="162094345"/>
      </p:ext>
    </p:extLst>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b="1" dirty="0"/>
              <a:t>Mark 15:33-47</a:t>
            </a:r>
            <a:endParaRPr lang="en-US" dirty="0"/>
          </a:p>
          <a:p>
            <a:r>
              <a:rPr lang="en-US" dirty="0"/>
              <a:t>  33When it was noon, darkness came over the whole land until three in the afternoon. 34At three o’clock Jesus cried out with a loud voice, </a:t>
            </a:r>
            <a:r>
              <a:rPr lang="en-US" b="1" dirty="0"/>
              <a:t>“Eloi, Eloi, </a:t>
            </a:r>
            <a:r>
              <a:rPr lang="en-US" b="1" dirty="0" err="1"/>
              <a:t>lema</a:t>
            </a:r>
            <a:r>
              <a:rPr lang="en-US" b="1" dirty="0"/>
              <a:t> </a:t>
            </a:r>
            <a:r>
              <a:rPr lang="en-US" b="1" dirty="0" err="1"/>
              <a:t>sabachthani</a:t>
            </a:r>
            <a:r>
              <a:rPr lang="en-US" b="1" dirty="0"/>
              <a:t>?” </a:t>
            </a:r>
            <a:r>
              <a:rPr lang="en-US" dirty="0"/>
              <a:t>which means, “My God, my God, why have you forsaken me?” 35When some of the bystanders heard it, they said, “Listen, he is calling for Elijah.” </a:t>
            </a:r>
          </a:p>
        </p:txBody>
      </p:sp>
    </p:spTree>
    <p:extLst>
      <p:ext uri="{BB962C8B-B14F-4D97-AF65-F5344CB8AC3E}">
        <p14:creationId xmlns:p14="http://schemas.microsoft.com/office/powerpoint/2010/main" val="355568159"/>
      </p:ext>
    </p:extLst>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36And someone ran, filled a sponge with sour wine, put it on a stick, and gave it to him to drink, saying, “Wait, let us see whether Elijah will come to take him down.” 37Then Jesus gave a loud cry and breathed his last. 38And the curtain of the temple was torn in two, from top to bottom. </a:t>
            </a:r>
          </a:p>
        </p:txBody>
      </p:sp>
    </p:spTree>
    <p:extLst>
      <p:ext uri="{BB962C8B-B14F-4D97-AF65-F5344CB8AC3E}">
        <p14:creationId xmlns:p14="http://schemas.microsoft.com/office/powerpoint/2010/main" val="1925117552"/>
      </p:ext>
    </p:extLst>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39Now when the centurion, who stood facing him, saw that in this way he breathed his last, he said, “Truly this man was God’s Son!”</a:t>
            </a:r>
          </a:p>
          <a:p>
            <a:r>
              <a:rPr lang="en-US" dirty="0"/>
              <a:t>  40There were also women looking on from a distance; among them were Mary Magdalene, and Mary the mother of James the younger and of </a:t>
            </a:r>
            <a:r>
              <a:rPr lang="en-US" dirty="0" err="1"/>
              <a:t>Joses</a:t>
            </a:r>
            <a:r>
              <a:rPr lang="en-US" dirty="0"/>
              <a:t>, and Salome. </a:t>
            </a:r>
          </a:p>
        </p:txBody>
      </p:sp>
    </p:spTree>
    <p:extLst>
      <p:ext uri="{BB962C8B-B14F-4D97-AF65-F5344CB8AC3E}">
        <p14:creationId xmlns:p14="http://schemas.microsoft.com/office/powerpoint/2010/main" val="3417268646"/>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1815882"/>
          </a:xfrm>
          <a:prstGeom prst="rect">
            <a:avLst/>
          </a:prstGeom>
        </p:spPr>
        <p:txBody>
          <a:bodyPr wrap="square">
            <a:spAutoFit/>
          </a:bodyPr>
          <a:lstStyle/>
          <a:p>
            <a:r>
              <a:rPr lang="en-US" sz="2800" b="1" dirty="0"/>
              <a:t>Verse 3 </a:t>
            </a:r>
          </a:p>
          <a:p>
            <a:r>
              <a:rPr lang="en-US" sz="2800" b="1" dirty="0"/>
              <a:t>The multitude of pilgrims with palms before you went; our praise and prayer and anthems before you we present.</a:t>
            </a:r>
          </a:p>
        </p:txBody>
      </p:sp>
    </p:spTree>
    <p:extLst>
      <p:ext uri="{BB962C8B-B14F-4D97-AF65-F5344CB8AC3E}">
        <p14:creationId xmlns:p14="http://schemas.microsoft.com/office/powerpoint/2010/main" val="1671474874"/>
      </p:ext>
    </p:extLst>
  </p:cSld>
  <p:clrMapOvr>
    <a:masterClrMapping/>
  </p:clrMapOvr>
  <p:transitio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41These used to follow him and provided for him when he was in Galilee; and there were many other women who had come up with him to Jerusalem.  42When evening had come, and since it was the day of Preparation, that is, the day before the sabbath, 43Joseph of Arimathea, a respected member of the council, </a:t>
            </a:r>
          </a:p>
        </p:txBody>
      </p:sp>
    </p:spTree>
    <p:extLst>
      <p:ext uri="{BB962C8B-B14F-4D97-AF65-F5344CB8AC3E}">
        <p14:creationId xmlns:p14="http://schemas.microsoft.com/office/powerpoint/2010/main" val="2969195889"/>
      </p:ext>
    </p:extLst>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who was also himself waiting expectantly for the kingdom of God, went boldly to Pilate and asked for the body of Jesus. 44Then Pilate wondered if he were already dead; and summoning the centurion, he asked him whether he had been dead for some time. 45When he learned from the centurion that he was dead, he granted the body to Joseph. </a:t>
            </a:r>
          </a:p>
        </p:txBody>
      </p:sp>
    </p:spTree>
    <p:extLst>
      <p:ext uri="{BB962C8B-B14F-4D97-AF65-F5344CB8AC3E}">
        <p14:creationId xmlns:p14="http://schemas.microsoft.com/office/powerpoint/2010/main" val="3669953963"/>
      </p:ext>
    </p:extLst>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46Then Joseph bought a linen cloth, and taking down the body, wrapped it in the linen cloth, and laid it in a tomb that had been hewn out of the rock. He then rolled a stone against the door of the tomb. 47Mary Magdalene and Mary the mother of </a:t>
            </a:r>
            <a:r>
              <a:rPr lang="en-US" dirty="0" err="1"/>
              <a:t>Joses</a:t>
            </a:r>
            <a:r>
              <a:rPr lang="en-US" dirty="0"/>
              <a:t> saw where the body was laid.</a:t>
            </a:r>
          </a:p>
          <a:p>
            <a:r>
              <a:rPr lang="en-US" dirty="0"/>
              <a:t> </a:t>
            </a:r>
          </a:p>
        </p:txBody>
      </p:sp>
    </p:spTree>
    <p:extLst>
      <p:ext uri="{BB962C8B-B14F-4D97-AF65-F5344CB8AC3E}">
        <p14:creationId xmlns:p14="http://schemas.microsoft.com/office/powerpoint/2010/main" val="3546784589"/>
      </p:ext>
    </p:extLst>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“Lead Me to the Cross”</a:t>
            </a:r>
          </a:p>
          <a:p>
            <a:r>
              <a:rPr lang="en-US" b="1" u="sng" dirty="0"/>
              <a:t>CHORUS</a:t>
            </a:r>
            <a:endParaRPr lang="en-US" dirty="0"/>
          </a:p>
          <a:p>
            <a:r>
              <a:rPr lang="en-US" b="1" dirty="0"/>
              <a:t>Lead me to the cross, </a:t>
            </a:r>
            <a:endParaRPr lang="en-US" dirty="0"/>
          </a:p>
          <a:p>
            <a:r>
              <a:rPr lang="en-US" b="1" dirty="0"/>
              <a:t>Where Your love poured out.</a:t>
            </a:r>
            <a:endParaRPr lang="en-US" dirty="0"/>
          </a:p>
          <a:p>
            <a:r>
              <a:rPr lang="en-US" b="1" dirty="0"/>
              <a:t>Bring me to my knees,</a:t>
            </a:r>
            <a:endParaRPr lang="en-US" dirty="0"/>
          </a:p>
          <a:p>
            <a:r>
              <a:rPr lang="en-US" b="1" dirty="0"/>
              <a:t>Lord, I lay me down.</a:t>
            </a:r>
            <a:endParaRPr lang="en-US" dirty="0"/>
          </a:p>
          <a:p>
            <a:endParaRPr lang="en-US" dirty="0"/>
          </a:p>
        </p:txBody>
      </p:sp>
    </p:spTree>
    <p:extLst>
      <p:ext uri="{BB962C8B-B14F-4D97-AF65-F5344CB8AC3E}">
        <p14:creationId xmlns:p14="http://schemas.microsoft.com/office/powerpoint/2010/main" val="4158828307"/>
      </p:ext>
    </p:extLst>
  </p:cSld>
  <p:clrMapOvr>
    <a:masterClrMapping/>
  </p:clrMapOvr>
  <p:transitio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7EDC-C6B0-4781-8809-6C0E22363C23}"/>
              </a:ext>
            </a:extLst>
          </p:cNvPr>
          <p:cNvSpPr>
            <a:spLocks noGrp="1"/>
          </p:cNvSpPr>
          <p:nvPr>
            <p:ph type="title"/>
          </p:nvPr>
        </p:nvSpPr>
        <p:spPr/>
        <p:txBody>
          <a:bodyPr/>
          <a:lstStyle/>
          <a:p>
            <a:r>
              <a:rPr lang="en-US" dirty="0"/>
              <a:t>Passion Story and Song</a:t>
            </a:r>
          </a:p>
        </p:txBody>
      </p:sp>
      <p:sp>
        <p:nvSpPr>
          <p:cNvPr id="3" name="Content Placeholder 2">
            <a:extLst>
              <a:ext uri="{FF2B5EF4-FFF2-40B4-BE49-F238E27FC236}">
                <a16:creationId xmlns:a16="http://schemas.microsoft.com/office/drawing/2014/main" id="{5E9EEF16-3865-45B4-8B9B-B85AFF8A5FE6}"/>
              </a:ext>
            </a:extLst>
          </p:cNvPr>
          <p:cNvSpPr>
            <a:spLocks noGrp="1"/>
          </p:cNvSpPr>
          <p:nvPr>
            <p:ph idx="1"/>
          </p:nvPr>
        </p:nvSpPr>
        <p:spPr>
          <a:xfrm>
            <a:off x="609600" y="952500"/>
            <a:ext cx="7924800" cy="4953000"/>
          </a:xfrm>
        </p:spPr>
        <p:txBody>
          <a:bodyPr/>
          <a:lstStyle/>
          <a:p>
            <a:r>
              <a:rPr lang="en-US" dirty="0"/>
              <a:t>“Lead Me to the Cross”</a:t>
            </a:r>
          </a:p>
          <a:p>
            <a:r>
              <a:rPr lang="en-US" b="1" dirty="0"/>
              <a:t>Rid me of myself, </a:t>
            </a:r>
            <a:endParaRPr lang="en-US" dirty="0"/>
          </a:p>
          <a:p>
            <a:r>
              <a:rPr lang="en-US" b="1" dirty="0"/>
              <a:t>I  belong to You. Oh, lead me.</a:t>
            </a:r>
            <a:endParaRPr lang="en-US" dirty="0"/>
          </a:p>
          <a:p>
            <a:r>
              <a:rPr lang="en-US" b="1" dirty="0"/>
              <a:t>Lead me to the cross.</a:t>
            </a:r>
            <a:endParaRPr lang="en-US" dirty="0"/>
          </a:p>
          <a:p>
            <a:endParaRPr lang="en-US" dirty="0"/>
          </a:p>
        </p:txBody>
      </p:sp>
    </p:spTree>
    <p:extLst>
      <p:ext uri="{BB962C8B-B14F-4D97-AF65-F5344CB8AC3E}">
        <p14:creationId xmlns:p14="http://schemas.microsoft.com/office/powerpoint/2010/main" val="2711371965"/>
      </p:ext>
    </p:extLst>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215693493"/>
      </p:ext>
    </p:extLst>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Offertory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sp>
        <p:nvSpPr>
          <p:cNvPr id="3" name="TextBox 2"/>
          <p:cNvSpPr txBox="1"/>
          <p:nvPr/>
        </p:nvSpPr>
        <p:spPr>
          <a:xfrm>
            <a:off x="3274249" y="1813173"/>
            <a:ext cx="2595582" cy="2000548"/>
          </a:xfrm>
          <a:prstGeom prst="rect">
            <a:avLst/>
          </a:prstGeom>
          <a:noFill/>
        </p:spPr>
        <p:txBody>
          <a:bodyPr wrap="none" rtlCol="0">
            <a:spAutoFit/>
          </a:bodyPr>
          <a:lstStyle/>
          <a:p>
            <a:pPr algn="ctr"/>
            <a:r>
              <a:rPr lang="en-US" sz="2800" b="1" dirty="0"/>
              <a:t>“Offering”</a:t>
            </a:r>
          </a:p>
          <a:p>
            <a:pPr algn="ctr"/>
            <a:r>
              <a:rPr lang="en-US" b="1" dirty="0"/>
              <a:t>By Paul </a:t>
            </a:r>
            <a:r>
              <a:rPr lang="en-US" b="1" dirty="0" err="1"/>
              <a:t>Baloche</a:t>
            </a:r>
            <a:endParaRPr lang="en-US" b="1" dirty="0"/>
          </a:p>
          <a:p>
            <a:pPr algn="ctr"/>
            <a:endParaRPr lang="en-US" b="1" dirty="0"/>
          </a:p>
          <a:p>
            <a:pPr algn="ctr"/>
            <a:r>
              <a:rPr lang="en-US" b="1" dirty="0"/>
              <a:t>Featuring</a:t>
            </a:r>
            <a:endParaRPr lang="en-US" sz="2800" b="1" dirty="0"/>
          </a:p>
          <a:p>
            <a:pPr algn="ctr"/>
            <a:endParaRPr lang="en-US" dirty="0"/>
          </a:p>
        </p:txBody>
      </p:sp>
    </p:spTree>
    <p:extLst>
      <p:ext uri="{BB962C8B-B14F-4D97-AF65-F5344CB8AC3E}">
        <p14:creationId xmlns:p14="http://schemas.microsoft.com/office/powerpoint/2010/main" val="2044055564"/>
      </p:ext>
    </p:extLst>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Offering Prayer</a:t>
            </a:r>
          </a:p>
        </p:txBody>
      </p:sp>
      <p:sp>
        <p:nvSpPr>
          <p:cNvPr id="103426" name="Rectangle 4"/>
          <p:cNvSpPr>
            <a:spLocks noGrp="1" noChangeArrowheads="1"/>
          </p:cNvSpPr>
          <p:nvPr>
            <p:ph idx="4294967295"/>
          </p:nvPr>
        </p:nvSpPr>
        <p:spPr>
          <a:xfrm>
            <a:off x="1341120" y="1066800"/>
            <a:ext cx="7620000" cy="5257800"/>
          </a:xfrm>
          <a:solidFill>
            <a:schemeClr val="bg1">
              <a:alpha val="0"/>
            </a:schemeClr>
          </a:solidFill>
        </p:spPr>
        <p:txBody>
          <a:bodyPr/>
          <a:lstStyle/>
          <a:p>
            <a:r>
              <a:rPr lang="en-US" sz="2400" dirty="0"/>
              <a:t>Let us pray,</a:t>
            </a:r>
          </a:p>
          <a:p>
            <a:pPr marL="0">
              <a:spcBef>
                <a:spcPts val="0"/>
              </a:spcBef>
            </a:pPr>
            <a:endParaRPr lang="en-US" sz="2400" dirty="0"/>
          </a:p>
          <a:p>
            <a:r>
              <a:rPr lang="en-US" sz="2400" b="1" dirty="0"/>
              <a:t>Blessed are you, O God, maker of all things. Through your goodness you have blessed us with these gifts: our selves, our time, and our possessions. Use us, and what we have gathered, in feeding the world with your love, through the one who gave himself for us, Jesus Christ, our Savior and Lord.</a:t>
            </a:r>
          </a:p>
          <a:p>
            <a:r>
              <a:rPr lang="en-US" sz="2400" b="1" dirty="0"/>
              <a:t>Amen.</a:t>
            </a:r>
          </a:p>
          <a:p>
            <a:endParaRPr lang="en-US" sz="2400" b="1" dirty="0"/>
          </a:p>
        </p:txBody>
      </p:sp>
      <p:sp>
        <p:nvSpPr>
          <p:cNvPr id="12" name="AutoShape 3"/>
          <p:cNvSpPr>
            <a:spLocks noChangeArrowheads="1"/>
          </p:cNvSpPr>
          <p:nvPr/>
        </p:nvSpPr>
        <p:spPr bwMode="auto">
          <a:xfrm>
            <a:off x="1036320" y="1066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066800" y="1828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42830143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56025965.jpg"/>
          <p:cNvPicPr>
            <a:picLocks noChangeAspect="1"/>
          </p:cNvPicPr>
          <p:nvPr/>
        </p:nvPicPr>
        <p:blipFill>
          <a:blip r:embed="rId2">
            <a:alphaModFix/>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794657"/>
            <a:ext cx="12192000" cy="8001000"/>
          </a:xfrm>
          <a:prstGeom prst="rect">
            <a:avLst/>
          </a:prstGeom>
        </p:spPr>
      </p:pic>
      <p:sp>
        <p:nvSpPr>
          <p:cNvPr id="49154" name="Rectangle 2"/>
          <p:cNvSpPr>
            <a:spLocks noGrp="1" noChangeArrowheads="1"/>
          </p:cNvSpPr>
          <p:nvPr>
            <p:ph type="title"/>
          </p:nvPr>
        </p:nvSpPr>
        <p:spPr/>
        <p:txBody>
          <a:bodyPr/>
          <a:lstStyle/>
          <a:p>
            <a:r>
              <a:rPr lang="en-US" dirty="0"/>
              <a:t>Words of Institution</a:t>
            </a:r>
          </a:p>
        </p:txBody>
      </p:sp>
      <p:sp>
        <p:nvSpPr>
          <p:cNvPr id="49155" name="Rectangle 3"/>
          <p:cNvSpPr>
            <a:spLocks noGrp="1" noChangeArrowheads="1"/>
          </p:cNvSpPr>
          <p:nvPr>
            <p:ph idx="1"/>
          </p:nvPr>
        </p:nvSpPr>
        <p:spPr>
          <a:xfrm>
            <a:off x="862484" y="844062"/>
            <a:ext cx="7010400" cy="4953000"/>
          </a:xfrm>
          <a:solidFill>
            <a:schemeClr val="bg1">
              <a:alpha val="0"/>
            </a:schemeClr>
          </a:solidFill>
        </p:spPr>
        <p:txBody>
          <a:bodyPr/>
          <a:lstStyle/>
          <a:p>
            <a:pPr eaLnBrk="1" hangingPunct="1"/>
            <a:r>
              <a:rPr lang="en-US" sz="2400" dirty="0">
                <a:solidFill>
                  <a:srgbClr val="000000"/>
                </a:solidFill>
              </a:rPr>
              <a:t>In the night in which he was betrayed,</a:t>
            </a:r>
          </a:p>
          <a:p>
            <a:pPr eaLnBrk="1" hangingPunct="1"/>
            <a:r>
              <a:rPr lang="en-US" sz="2400" dirty="0">
                <a:solidFill>
                  <a:srgbClr val="000000"/>
                </a:solidFill>
              </a:rPr>
              <a:t>our Lord Jesus took bread, and gave thanks;</a:t>
            </a:r>
          </a:p>
          <a:p>
            <a:pPr eaLnBrk="1" hangingPunct="1"/>
            <a:r>
              <a:rPr lang="en-US" sz="2400" dirty="0">
                <a:solidFill>
                  <a:srgbClr val="000000"/>
                </a:solidFill>
              </a:rPr>
              <a:t>broke it, and gave it to his disciples, saying:</a:t>
            </a:r>
          </a:p>
          <a:p>
            <a:pPr eaLnBrk="1" hangingPunct="1"/>
            <a:r>
              <a:rPr lang="en-US" sz="2400" dirty="0">
                <a:solidFill>
                  <a:srgbClr val="000000"/>
                </a:solidFill>
              </a:rPr>
              <a:t>Take and eat; this is my body, given for you.</a:t>
            </a:r>
          </a:p>
          <a:p>
            <a:pPr eaLnBrk="1" hangingPunct="1"/>
            <a:r>
              <a:rPr lang="en-US" sz="2400" dirty="0">
                <a:solidFill>
                  <a:srgbClr val="000000"/>
                </a:solidFill>
              </a:rPr>
              <a:t>Do this for the remembrance of me. </a:t>
            </a:r>
          </a:p>
          <a:p>
            <a:pPr eaLnBrk="1" hangingPunct="1"/>
            <a:r>
              <a:rPr lang="en-US" sz="2400" dirty="0">
                <a:solidFill>
                  <a:srgbClr val="000000"/>
                </a:solidFill>
              </a:rPr>
              <a:t>Again, after supper, he took the cup, gave thanks,</a:t>
            </a:r>
          </a:p>
          <a:p>
            <a:pPr eaLnBrk="1" hangingPunct="1"/>
            <a:r>
              <a:rPr lang="en-US" sz="2400" dirty="0">
                <a:solidFill>
                  <a:srgbClr val="000000"/>
                </a:solidFill>
              </a:rPr>
              <a:t>and gave it for all to drink, saying:</a:t>
            </a:r>
          </a:p>
          <a:p>
            <a:pPr eaLnBrk="1" hangingPunct="1"/>
            <a:r>
              <a:rPr lang="en-US" sz="2400" dirty="0">
                <a:solidFill>
                  <a:srgbClr val="000000"/>
                </a:solidFill>
              </a:rPr>
              <a:t>This cup is the new covenant in my blood,</a:t>
            </a:r>
          </a:p>
          <a:p>
            <a:pPr eaLnBrk="1" hangingPunct="1"/>
            <a:r>
              <a:rPr lang="en-US" sz="2400" dirty="0">
                <a:solidFill>
                  <a:srgbClr val="000000"/>
                </a:solidFill>
              </a:rPr>
              <a:t>shed for you and for all people </a:t>
            </a:r>
            <a:br>
              <a:rPr lang="en-US" sz="2400" dirty="0">
                <a:solidFill>
                  <a:srgbClr val="000000"/>
                </a:solidFill>
              </a:rPr>
            </a:br>
            <a:r>
              <a:rPr lang="en-US" sz="2400" dirty="0">
                <a:solidFill>
                  <a:srgbClr val="000000"/>
                </a:solidFill>
              </a:rPr>
              <a:t>for the forgiveness of sin.</a:t>
            </a:r>
          </a:p>
          <a:p>
            <a:pPr eaLnBrk="1" hangingPunct="1"/>
            <a:r>
              <a:rPr lang="en-US" sz="2400" dirty="0">
                <a:solidFill>
                  <a:srgbClr val="000000"/>
                </a:solidFill>
              </a:rPr>
              <a:t>Do this for the remembrance of me.</a:t>
            </a:r>
          </a:p>
          <a:p>
            <a:endParaRPr lang="en-US" sz="2000" dirty="0">
              <a:solidFill>
                <a:srgbClr val="000000"/>
              </a:solidFill>
            </a:endParaRPr>
          </a:p>
        </p:txBody>
      </p:sp>
      <p:sp>
        <p:nvSpPr>
          <p:cNvPr id="7" name="AutoShape 3"/>
          <p:cNvSpPr>
            <a:spLocks noChangeArrowheads="1"/>
          </p:cNvSpPr>
          <p:nvPr/>
        </p:nvSpPr>
        <p:spPr bwMode="auto">
          <a:xfrm>
            <a:off x="530888" y="844062"/>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4289021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213189028"/>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2246769"/>
          </a:xfrm>
          <a:prstGeom prst="rect">
            <a:avLst/>
          </a:prstGeom>
        </p:spPr>
        <p:txBody>
          <a:bodyPr wrap="square">
            <a:spAutoFit/>
          </a:bodyPr>
          <a:lstStyle/>
          <a:p>
            <a:r>
              <a:rPr lang="en-US" sz="2800" b="1" dirty="0"/>
              <a:t>Refrain</a:t>
            </a:r>
            <a:br>
              <a:rPr lang="en-US" sz="2800" b="1" dirty="0"/>
            </a:br>
            <a:r>
              <a:rPr lang="en-US" sz="2800" b="1" dirty="0"/>
              <a:t>All glory, laud, and honor</a:t>
            </a:r>
            <a:br>
              <a:rPr lang="en-US" sz="2800" b="1" dirty="0"/>
            </a:br>
            <a:r>
              <a:rPr lang="en-US" sz="2800" b="1" dirty="0"/>
              <a:t>to you, redeemer, king,</a:t>
            </a:r>
            <a:br>
              <a:rPr lang="en-US" sz="2800" b="1" dirty="0"/>
            </a:br>
            <a:r>
              <a:rPr lang="en-US" sz="2800" b="1" dirty="0"/>
              <a:t>to whom the lips of children</a:t>
            </a:r>
            <a:br>
              <a:rPr lang="en-US" sz="2800" b="1" dirty="0"/>
            </a:br>
            <a:r>
              <a:rPr lang="en-US" sz="2800" b="1" dirty="0"/>
              <a:t>made sweet hosannas ring</a:t>
            </a:r>
            <a:r>
              <a:rPr lang="en-US" sz="2800" dirty="0"/>
              <a:t>.</a:t>
            </a:r>
            <a:endParaRPr lang="en-US" sz="2800" b="1" dirty="0"/>
          </a:p>
        </p:txBody>
      </p:sp>
    </p:spTree>
    <p:extLst>
      <p:ext uri="{BB962C8B-B14F-4D97-AF65-F5344CB8AC3E}">
        <p14:creationId xmlns:p14="http://schemas.microsoft.com/office/powerpoint/2010/main" val="2710795608"/>
      </p:ext>
    </p:extLst>
  </p:cSld>
  <p:clrMapOvr>
    <a:masterClrMapping/>
  </p:clrMapOvr>
  <p:transition>
    <p:wipe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381000" y="990600"/>
            <a:ext cx="83820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a:t>
            </a:r>
            <a:br>
              <a:rPr lang="en-US" dirty="0">
                <a:latin typeface="Arial"/>
                <a:cs typeface="Arial"/>
              </a:rPr>
            </a:br>
            <a:r>
              <a:rPr lang="en-US" dirty="0">
                <a:latin typeface="Arial"/>
                <a:cs typeface="Arial"/>
              </a:rPr>
              <a:t>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a:t>
            </a:r>
            <a:br>
              <a:rPr lang="en-US" i="1" dirty="0">
                <a:solidFill>
                  <a:srgbClr val="8D2220"/>
                </a:solidFill>
                <a:latin typeface="Arial"/>
                <a:cs typeface="Arial"/>
              </a:rPr>
            </a:br>
            <a:r>
              <a:rPr lang="en-US" i="1" dirty="0">
                <a:solidFill>
                  <a:srgbClr val="8D2220"/>
                </a:solidFill>
                <a:latin typeface="Arial"/>
                <a:cs typeface="Arial"/>
              </a:rPr>
              <a:t> are available.</a:t>
            </a:r>
            <a:endParaRPr lang="en-US" dirty="0">
              <a:solidFill>
                <a:srgbClr val="8D2220"/>
              </a:solidFill>
              <a:latin typeface="Arial"/>
              <a:cs typeface="Arial"/>
            </a:endParaRPr>
          </a:p>
          <a:p>
            <a:endParaRPr lang="en-US" dirty="0"/>
          </a:p>
        </p:txBody>
      </p:sp>
      <p:pic>
        <p:nvPicPr>
          <p:cNvPr id="7" name="Picture 6"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426994631"/>
      </p:ext>
    </p:extLst>
  </p:cSld>
  <p:clrMapOvr>
    <a:masterClrMapping/>
  </p:clrMapOvr>
  <p:transitio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381000"/>
          </a:xfrm>
        </p:spPr>
        <p:txBody>
          <a:bodyPr/>
          <a:lstStyle/>
          <a:p>
            <a:r>
              <a:rPr lang="en-US" dirty="0"/>
              <a:t>Communion Song 		     “Let Us Break Bread Together”</a:t>
            </a:r>
          </a:p>
        </p:txBody>
      </p:sp>
    </p:spTree>
    <p:extLst>
      <p:ext uri="{BB962C8B-B14F-4D97-AF65-F5344CB8AC3E}">
        <p14:creationId xmlns:p14="http://schemas.microsoft.com/office/powerpoint/2010/main" val="4247387374"/>
      </p:ext>
    </p:extLst>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p:txBody>
          <a:bodyPr/>
          <a:lstStyle/>
          <a:p>
            <a:r>
              <a:rPr lang="en-US" dirty="0"/>
              <a:t>The body and blood</a:t>
            </a:r>
            <a:br>
              <a:rPr lang="en-US" dirty="0"/>
            </a:br>
            <a:r>
              <a:rPr lang="en-US" dirty="0"/>
              <a:t>of our Lord Jesus Christ</a:t>
            </a:r>
            <a:br>
              <a:rPr lang="en-US" dirty="0"/>
            </a:br>
            <a:r>
              <a:rPr lang="en-US" dirty="0"/>
              <a:t>	strengthen you</a:t>
            </a:r>
            <a:br>
              <a:rPr lang="en-US" dirty="0"/>
            </a:br>
            <a:r>
              <a:rPr lang="en-US" dirty="0"/>
              <a:t>and keep you in God's grace.</a:t>
            </a:r>
          </a:p>
          <a:p>
            <a:endParaRPr lang="en-US" dirty="0"/>
          </a:p>
          <a:p>
            <a:r>
              <a:rPr lang="en-US" b="1" dirty="0"/>
              <a:t>Amen.</a:t>
            </a:r>
          </a:p>
        </p:txBody>
      </p:sp>
      <p:sp>
        <p:nvSpPr>
          <p:cNvPr id="117763" name="AutoShape 6"/>
          <p:cNvSpPr>
            <a:spLocks noChangeArrowheads="1"/>
          </p:cNvSpPr>
          <p:nvPr/>
        </p:nvSpPr>
        <p:spPr bwMode="auto">
          <a:xfrm>
            <a:off x="990600" y="3681413"/>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117764" name="AutoShape 7"/>
          <p:cNvSpPr>
            <a:spLocks noChangeArrowheads="1"/>
          </p:cNvSpPr>
          <p:nvPr/>
        </p:nvSpPr>
        <p:spPr bwMode="auto">
          <a:xfrm>
            <a:off x="990600" y="1447800"/>
            <a:ext cx="304800" cy="381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dirty="0">
                <a:latin typeface="Georgia" charset="0"/>
              </a:rPr>
              <a:t>P</a:t>
            </a:r>
            <a:endParaRPr lang="en-US" dirty="0">
              <a:solidFill>
                <a:srgbClr val="4D2B77"/>
              </a:solidFill>
              <a:latin typeface="Georgia" charset="0"/>
            </a:endParaRPr>
          </a:p>
        </p:txBody>
      </p:sp>
      <p:pic>
        <p:nvPicPr>
          <p:cNvPr id="6" name="Picture 1" descr="commnCup-1.jpg"/>
          <p:cNvPicPr>
            <a:picLocks noChangeAspect="1"/>
          </p:cNvPicPr>
          <p:nvPr/>
        </p:nvPicPr>
        <p:blipFill>
          <a:blip r:embed="rId3">
            <a:clrChange>
              <a:clrFrom>
                <a:srgbClr val="FFFFFF"/>
              </a:clrFrom>
              <a:clrTo>
                <a:srgbClr val="FFFFFF">
                  <a:alpha val="0"/>
                </a:srgbClr>
              </a:clrTo>
            </a:clrChange>
            <a:alphaModFix/>
            <a:lum bright="70000" contrast="-70000"/>
            <a:extLst>
              <a:ext uri="{28A0092B-C50C-407E-A947-70E740481C1C}">
                <a14:useLocalDpi xmlns:a14="http://schemas.microsoft.com/office/drawing/2010/main"/>
              </a:ext>
            </a:extLst>
          </a:blip>
          <a:srcRect/>
          <a:stretch>
            <a:fillRect/>
          </a:stretch>
        </p:blipFill>
        <p:spPr bwMode="auto">
          <a:xfrm>
            <a:off x="6858000" y="3340627"/>
            <a:ext cx="2133600" cy="3428474"/>
          </a:xfrm>
          <a:prstGeom prst="rect">
            <a:avLst/>
          </a:prstGeom>
          <a:solidFill>
            <a:schemeClr val="bg1"/>
          </a:solidFill>
          <a:ln>
            <a:noFill/>
          </a:ln>
          <a:extLst/>
        </p:spPr>
      </p:pic>
    </p:spTree>
    <p:extLst>
      <p:ext uri="{BB962C8B-B14F-4D97-AF65-F5344CB8AC3E}">
        <p14:creationId xmlns:p14="http://schemas.microsoft.com/office/powerpoint/2010/main" val="766711532"/>
      </p:ext>
    </p:extLst>
  </p:cSld>
  <p:clrMapOvr>
    <a:masterClrMapping/>
  </p:clrMapOvr>
  <p:transitio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Prayer</a:t>
            </a:r>
          </a:p>
        </p:txBody>
      </p:sp>
      <p:sp>
        <p:nvSpPr>
          <p:cNvPr id="117763" name="AutoShape 6"/>
          <p:cNvSpPr>
            <a:spLocks noChangeArrowheads="1"/>
          </p:cNvSpPr>
          <p:nvPr/>
        </p:nvSpPr>
        <p:spPr bwMode="auto">
          <a:xfrm>
            <a:off x="533400" y="17526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533400" y="914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838200" y="914400"/>
            <a:ext cx="7467600" cy="4401205"/>
          </a:xfrm>
          <a:prstGeom prst="rect">
            <a:avLst/>
          </a:prstGeom>
        </p:spPr>
        <p:txBody>
          <a:bodyPr wrap="square">
            <a:spAutoFit/>
          </a:bodyPr>
          <a:lstStyle/>
          <a:p>
            <a:r>
              <a:rPr lang="en-US" sz="2800" dirty="0"/>
              <a:t>Let us pray.</a:t>
            </a:r>
          </a:p>
          <a:p>
            <a:endParaRPr lang="en-US" sz="2800" dirty="0"/>
          </a:p>
          <a:p>
            <a:r>
              <a:rPr lang="en-US" sz="2800" b="1" dirty="0"/>
              <a:t>Compassionate God, you have fed us with the bread of heaven. Sustain us in our Lenten pilgrimage: may our fasting be hunger for justice; our alms, a making of peace; and our prayer, the song of grateful hearts, through Jesus Christ, our Savior and Lord.</a:t>
            </a:r>
            <a:endParaRPr lang="en-US" b="1" dirty="0"/>
          </a:p>
          <a:p>
            <a:r>
              <a:rPr lang="en-US" sz="2800" b="1" dirty="0"/>
              <a:t>Amen.</a:t>
            </a:r>
          </a:p>
        </p:txBody>
      </p:sp>
    </p:spTree>
    <p:extLst>
      <p:ext uri="{BB962C8B-B14F-4D97-AF65-F5344CB8AC3E}">
        <p14:creationId xmlns:p14="http://schemas.microsoft.com/office/powerpoint/2010/main" val="18194753"/>
      </p:ext>
    </p:extLst>
  </p:cSld>
  <p:clrMapOvr>
    <a:masterClrMapping/>
  </p:clrMapOvr>
  <p:transitio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pPr eaLnBrk="1" hangingPunct="1">
              <a:defRPr/>
            </a:pPr>
            <a:r>
              <a:rPr lang="en-US" dirty="0"/>
              <a:t>Community Announcements </a:t>
            </a:r>
          </a:p>
        </p:txBody>
      </p:sp>
      <p:sp>
        <p:nvSpPr>
          <p:cNvPr id="4" name="Content Placeholder 3"/>
          <p:cNvSpPr>
            <a:spLocks noGrp="1"/>
          </p:cNvSpPr>
          <p:nvPr>
            <p:ph idx="4294967295"/>
          </p:nvPr>
        </p:nvSpPr>
        <p:spPr>
          <a:xfrm>
            <a:off x="6096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2"/>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1793098999"/>
      </p:ext>
    </p:extLst>
  </p:cSld>
  <p:clrMapOvr>
    <a:masterClrMapping/>
  </p:clrMapOvr>
  <p:transitio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p:txBody>
          <a:bodyPr/>
          <a:lstStyle/>
          <a:p>
            <a:r>
              <a:rPr lang="en-US" dirty="0"/>
              <a:t>Sharing of the Peace</a:t>
            </a:r>
          </a:p>
        </p:txBody>
      </p:sp>
      <p:sp>
        <p:nvSpPr>
          <p:cNvPr id="97283" name="Rectangle 4"/>
          <p:cNvSpPr>
            <a:spLocks noGrp="1" noChangeArrowheads="1"/>
          </p:cNvSpPr>
          <p:nvPr>
            <p:ph idx="1"/>
          </p:nvPr>
        </p:nvSpPr>
        <p:spPr>
          <a:xfrm>
            <a:off x="1676400" y="1371600"/>
            <a:ext cx="7010400" cy="4953000"/>
          </a:xfrm>
          <a:solidFill>
            <a:schemeClr val="bg1">
              <a:alpha val="0"/>
            </a:schemeClr>
          </a:solidFill>
        </p:spPr>
        <p:txBody>
          <a:bodyPr/>
          <a:lstStyle/>
          <a:p>
            <a:r>
              <a:rPr lang="en-US" dirty="0"/>
              <a:t>The peace of Christ</a:t>
            </a:r>
            <a:br>
              <a:rPr lang="en-US" dirty="0"/>
            </a:br>
            <a:r>
              <a:rPr lang="en-US" dirty="0"/>
              <a:t>	be with you always.</a:t>
            </a:r>
          </a:p>
          <a:p>
            <a:endParaRPr lang="en-US" dirty="0"/>
          </a:p>
          <a:p>
            <a:r>
              <a:rPr lang="en-US" b="1" dirty="0"/>
              <a:t>And also with you.</a:t>
            </a:r>
          </a:p>
        </p:txBody>
      </p:sp>
      <p:sp>
        <p:nvSpPr>
          <p:cNvPr id="10" name="AutoShape 3"/>
          <p:cNvSpPr>
            <a:spLocks noChangeArrowheads="1"/>
          </p:cNvSpPr>
          <p:nvPr/>
        </p:nvSpPr>
        <p:spPr bwMode="auto">
          <a:xfrm>
            <a:off x="9144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a:solidFill>
                  <a:srgbClr val="014209"/>
                </a:solidFill>
                <a:latin typeface="Georgia" charset="0"/>
              </a:rPr>
              <a:t>P</a:t>
            </a:r>
          </a:p>
        </p:txBody>
      </p:sp>
      <p:sp>
        <p:nvSpPr>
          <p:cNvPr id="11" name="AutoShape 4"/>
          <p:cNvSpPr>
            <a:spLocks noChangeArrowheads="1"/>
          </p:cNvSpPr>
          <p:nvPr/>
        </p:nvSpPr>
        <p:spPr bwMode="auto">
          <a:xfrm>
            <a:off x="914400" y="28956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711363175"/>
      </p:ext>
    </p:extLst>
  </p:cSld>
  <p:clrMapOvr>
    <a:masterClrMapping/>
  </p:clrMapOvr>
  <p:transition>
    <p:wipe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457200" y="1524000"/>
            <a:ext cx="7010400" cy="4953000"/>
          </a:xfrm>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 give you peace.</a:t>
            </a:r>
          </a:p>
          <a:p>
            <a:r>
              <a:rPr lang="en-US" b="1" dirty="0"/>
              <a:t>Amen.</a:t>
            </a:r>
          </a:p>
        </p:txBody>
      </p:sp>
    </p:spTree>
    <p:extLst>
      <p:ext uri="{BB962C8B-B14F-4D97-AF65-F5344CB8AC3E}">
        <p14:creationId xmlns:p14="http://schemas.microsoft.com/office/powerpoint/2010/main" val="774834341"/>
      </p:ext>
    </p:extLst>
  </p:cSld>
  <p:clrMapOvr>
    <a:masterClrMapping/>
  </p:clrMapOvr>
  <p:transition>
    <p:wipe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Sending Song         	 	    		“Jesus Messiah”</a:t>
            </a:r>
          </a:p>
        </p:txBody>
      </p:sp>
      <p:sp>
        <p:nvSpPr>
          <p:cNvPr id="4" name="Rectangle 3">
            <a:extLst>
              <a:ext uri="{FF2B5EF4-FFF2-40B4-BE49-F238E27FC236}">
                <a16:creationId xmlns:a16="http://schemas.microsoft.com/office/drawing/2014/main" id="{BB23162E-B3FF-4C70-8AF2-EB8F79F51F18}"/>
              </a:ext>
            </a:extLst>
          </p:cNvPr>
          <p:cNvSpPr/>
          <p:nvPr/>
        </p:nvSpPr>
        <p:spPr>
          <a:xfrm>
            <a:off x="342900" y="1646705"/>
            <a:ext cx="8496300" cy="3293209"/>
          </a:xfrm>
          <a:prstGeom prst="rect">
            <a:avLst/>
          </a:prstGeom>
        </p:spPr>
        <p:txBody>
          <a:bodyPr wrap="square">
            <a:spAutoFit/>
          </a:bodyPr>
          <a:lstStyle/>
          <a:p>
            <a:r>
              <a:rPr lang="en-US" sz="2800" b="1" u="sng" dirty="0"/>
              <a:t>VERSE 1</a:t>
            </a:r>
          </a:p>
          <a:p>
            <a:r>
              <a:rPr lang="en-US" sz="2800" b="1" dirty="0"/>
              <a:t>He became sin, who knew no sin;</a:t>
            </a:r>
          </a:p>
          <a:p>
            <a:r>
              <a:rPr lang="en-US" sz="2800" b="1" dirty="0"/>
              <a:t>The we might become His righteousness;</a:t>
            </a:r>
          </a:p>
          <a:p>
            <a:r>
              <a:rPr lang="en-US" sz="2800" b="1" dirty="0"/>
              <a:t>He humbled Himself, and carried the cross.</a:t>
            </a:r>
          </a:p>
          <a:p>
            <a:r>
              <a:rPr lang="en-US" sz="2800" b="1" dirty="0"/>
              <a:t>Love so amazing, Love so amazing.</a:t>
            </a:r>
          </a:p>
          <a:p>
            <a:pPr marL="228600" marR="0" indent="-228600">
              <a:spcBef>
                <a:spcPts val="0"/>
              </a:spcBef>
              <a:spcAft>
                <a:spcPts val="0"/>
              </a:spcAft>
            </a:pPr>
            <a:br>
              <a:rPr lang="en-US" sz="3200" b="1" dirty="0"/>
            </a:br>
            <a:endParaRPr lang="en-US" sz="3600" b="1" dirty="0">
              <a:effectLst/>
              <a:latin typeface="+mj-lt"/>
              <a:ea typeface="Times New Roman" panose="02020603050405020304" pitchFamily="18" charset="0"/>
            </a:endParaRPr>
          </a:p>
        </p:txBody>
      </p:sp>
    </p:spTree>
    <p:extLst>
      <p:ext uri="{BB962C8B-B14F-4D97-AF65-F5344CB8AC3E}">
        <p14:creationId xmlns:p14="http://schemas.microsoft.com/office/powerpoint/2010/main" val="3505245518"/>
      </p:ext>
    </p:extLst>
  </p:cSld>
  <p:clrMapOvr>
    <a:masterClrMapping/>
  </p:clrMapOvr>
  <p:transition>
    <p:wipe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Sending Song         	 	    		“Jesus Messiah”</a:t>
            </a:r>
          </a:p>
        </p:txBody>
      </p:sp>
      <p:sp>
        <p:nvSpPr>
          <p:cNvPr id="4" name="Rectangle 3">
            <a:extLst>
              <a:ext uri="{FF2B5EF4-FFF2-40B4-BE49-F238E27FC236}">
                <a16:creationId xmlns:a16="http://schemas.microsoft.com/office/drawing/2014/main" id="{BB23162E-B3FF-4C70-8AF2-EB8F79F51F18}"/>
              </a:ext>
            </a:extLst>
          </p:cNvPr>
          <p:cNvSpPr/>
          <p:nvPr/>
        </p:nvSpPr>
        <p:spPr>
          <a:xfrm>
            <a:off x="342900" y="1646705"/>
            <a:ext cx="9144000" cy="3293209"/>
          </a:xfrm>
          <a:prstGeom prst="rect">
            <a:avLst/>
          </a:prstGeom>
        </p:spPr>
        <p:txBody>
          <a:bodyPr wrap="square">
            <a:spAutoFit/>
          </a:bodyPr>
          <a:lstStyle/>
          <a:p>
            <a:r>
              <a:rPr lang="en-US" sz="2800" b="1" u="sng" dirty="0"/>
              <a:t>VERSE 2 </a:t>
            </a:r>
            <a:endParaRPr lang="en-US" sz="2800" dirty="0"/>
          </a:p>
          <a:p>
            <a:r>
              <a:rPr lang="en-US" sz="2800" b="1" dirty="0"/>
              <a:t>His body the bread, His blood the wine</a:t>
            </a:r>
          </a:p>
          <a:p>
            <a:r>
              <a:rPr lang="en-US" sz="2800" b="1" dirty="0"/>
              <a:t>Broken and poured out, all for love.</a:t>
            </a:r>
          </a:p>
          <a:p>
            <a:r>
              <a:rPr lang="en-US" sz="2800" b="1" dirty="0"/>
              <a:t>The whole earth trembled, and the veil was torn.</a:t>
            </a:r>
          </a:p>
          <a:p>
            <a:r>
              <a:rPr lang="en-US" sz="2800" b="1" dirty="0"/>
              <a:t>Love so amazing, Love so amazing.</a:t>
            </a:r>
          </a:p>
          <a:p>
            <a:pPr marL="228600" marR="0" indent="-228600">
              <a:spcBef>
                <a:spcPts val="0"/>
              </a:spcBef>
              <a:spcAft>
                <a:spcPts val="0"/>
              </a:spcAft>
            </a:pPr>
            <a:br>
              <a:rPr lang="en-US" sz="3200" b="1" dirty="0"/>
            </a:br>
            <a:endParaRPr lang="en-US" sz="3600" b="1" dirty="0">
              <a:effectLst/>
              <a:latin typeface="+mj-lt"/>
              <a:ea typeface="Times New Roman" panose="02020603050405020304" pitchFamily="18" charset="0"/>
            </a:endParaRPr>
          </a:p>
        </p:txBody>
      </p:sp>
    </p:spTree>
    <p:extLst>
      <p:ext uri="{BB962C8B-B14F-4D97-AF65-F5344CB8AC3E}">
        <p14:creationId xmlns:p14="http://schemas.microsoft.com/office/powerpoint/2010/main" val="74714089"/>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Procession 		             (#344) “All Glory Laud and Honor”</a:t>
            </a:r>
          </a:p>
        </p:txBody>
      </p:sp>
      <p:sp>
        <p:nvSpPr>
          <p:cNvPr id="4" name="Rectangle 3">
            <a:extLst>
              <a:ext uri="{FF2B5EF4-FFF2-40B4-BE49-F238E27FC236}">
                <a16:creationId xmlns:a16="http://schemas.microsoft.com/office/drawing/2014/main" id="{BB23162E-B3FF-4C70-8AF2-EB8F79F51F18}"/>
              </a:ext>
            </a:extLst>
          </p:cNvPr>
          <p:cNvSpPr/>
          <p:nvPr/>
        </p:nvSpPr>
        <p:spPr>
          <a:xfrm>
            <a:off x="323850" y="1524000"/>
            <a:ext cx="8496300" cy="1815882"/>
          </a:xfrm>
          <a:prstGeom prst="rect">
            <a:avLst/>
          </a:prstGeom>
        </p:spPr>
        <p:txBody>
          <a:bodyPr wrap="square">
            <a:spAutoFit/>
          </a:bodyPr>
          <a:lstStyle/>
          <a:p>
            <a:r>
              <a:rPr lang="en-US" sz="2800" b="1" dirty="0"/>
              <a:t>Verse 4 </a:t>
            </a:r>
          </a:p>
          <a:p>
            <a:r>
              <a:rPr lang="en-US" sz="2800" b="1" dirty="0"/>
              <a:t>To you, before your passion, they sang their hymns of praise. To you, now high exalted, our melody we raise.</a:t>
            </a:r>
          </a:p>
        </p:txBody>
      </p:sp>
    </p:spTree>
    <p:extLst>
      <p:ext uri="{BB962C8B-B14F-4D97-AF65-F5344CB8AC3E}">
        <p14:creationId xmlns:p14="http://schemas.microsoft.com/office/powerpoint/2010/main" val="151542046"/>
      </p:ext>
    </p:extLst>
  </p:cSld>
  <p:clrMapOvr>
    <a:masterClrMapping/>
  </p:clrMapOvr>
  <p:transition>
    <p:wipe dir="d"/>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Sending Song         	 	    		“Jesus Messiah”</a:t>
            </a:r>
          </a:p>
        </p:txBody>
      </p:sp>
      <p:sp>
        <p:nvSpPr>
          <p:cNvPr id="4" name="Rectangle 3">
            <a:extLst>
              <a:ext uri="{FF2B5EF4-FFF2-40B4-BE49-F238E27FC236}">
                <a16:creationId xmlns:a16="http://schemas.microsoft.com/office/drawing/2014/main" id="{BB23162E-B3FF-4C70-8AF2-EB8F79F51F18}"/>
              </a:ext>
            </a:extLst>
          </p:cNvPr>
          <p:cNvSpPr/>
          <p:nvPr/>
        </p:nvSpPr>
        <p:spPr>
          <a:xfrm>
            <a:off x="342900" y="1646705"/>
            <a:ext cx="9144000" cy="3293209"/>
          </a:xfrm>
          <a:prstGeom prst="rect">
            <a:avLst/>
          </a:prstGeom>
        </p:spPr>
        <p:txBody>
          <a:bodyPr wrap="square">
            <a:spAutoFit/>
          </a:bodyPr>
          <a:lstStyle/>
          <a:p>
            <a:r>
              <a:rPr lang="en-US" sz="2800" b="1" u="sng" dirty="0"/>
              <a:t>CHORUS</a:t>
            </a:r>
            <a:endParaRPr lang="en-US" sz="2800" b="1" dirty="0"/>
          </a:p>
          <a:p>
            <a:r>
              <a:rPr lang="en-US" sz="2800" b="1" dirty="0"/>
              <a:t>Jesus, Messiah; Name above all names;</a:t>
            </a:r>
          </a:p>
          <a:p>
            <a:r>
              <a:rPr lang="en-US" sz="2800" b="1" dirty="0"/>
              <a:t>Blessed Redeemer; Emmanuel.</a:t>
            </a:r>
          </a:p>
          <a:p>
            <a:r>
              <a:rPr lang="en-US" sz="2800" b="1" dirty="0"/>
              <a:t>The Rescue for sinners, the Ransom from heaven;</a:t>
            </a:r>
          </a:p>
          <a:p>
            <a:r>
              <a:rPr lang="en-US" sz="2800" b="1" dirty="0"/>
              <a:t>Jesu, Messiah, Lord of all.</a:t>
            </a:r>
          </a:p>
          <a:p>
            <a:pPr marL="228600" marR="0" indent="-228600">
              <a:spcBef>
                <a:spcPts val="0"/>
              </a:spcBef>
              <a:spcAft>
                <a:spcPts val="0"/>
              </a:spcAft>
            </a:pPr>
            <a:br>
              <a:rPr lang="en-US" sz="3200" b="1" dirty="0"/>
            </a:br>
            <a:endParaRPr lang="en-US" sz="3600" b="1" dirty="0">
              <a:effectLst/>
              <a:latin typeface="+mj-lt"/>
              <a:ea typeface="Times New Roman" panose="02020603050405020304" pitchFamily="18" charset="0"/>
            </a:endParaRPr>
          </a:p>
        </p:txBody>
      </p:sp>
    </p:spTree>
    <p:extLst>
      <p:ext uri="{BB962C8B-B14F-4D97-AF65-F5344CB8AC3E}">
        <p14:creationId xmlns:p14="http://schemas.microsoft.com/office/powerpoint/2010/main" val="1834775625"/>
      </p:ext>
    </p:extLst>
  </p:cSld>
  <p:clrMapOvr>
    <a:masterClrMapping/>
  </p:clrMapOvr>
  <p:transition>
    <p:wipe dir="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Sending Song         	 	    		“Jesus Messiah”</a:t>
            </a:r>
          </a:p>
        </p:txBody>
      </p:sp>
      <p:sp>
        <p:nvSpPr>
          <p:cNvPr id="4" name="Rectangle 3">
            <a:extLst>
              <a:ext uri="{FF2B5EF4-FFF2-40B4-BE49-F238E27FC236}">
                <a16:creationId xmlns:a16="http://schemas.microsoft.com/office/drawing/2014/main" id="{BB23162E-B3FF-4C70-8AF2-EB8F79F51F18}"/>
              </a:ext>
            </a:extLst>
          </p:cNvPr>
          <p:cNvSpPr/>
          <p:nvPr/>
        </p:nvSpPr>
        <p:spPr>
          <a:xfrm>
            <a:off x="342900" y="1646705"/>
            <a:ext cx="9144000" cy="3293209"/>
          </a:xfrm>
          <a:prstGeom prst="rect">
            <a:avLst/>
          </a:prstGeom>
        </p:spPr>
        <p:txBody>
          <a:bodyPr wrap="square">
            <a:spAutoFit/>
          </a:bodyPr>
          <a:lstStyle/>
          <a:p>
            <a:r>
              <a:rPr lang="en-US" sz="2800" b="1" u="sng" dirty="0"/>
              <a:t>BRIDGE</a:t>
            </a:r>
            <a:endParaRPr lang="en-US" sz="2800" b="1" dirty="0"/>
          </a:p>
          <a:p>
            <a:r>
              <a:rPr lang="en-US" sz="2800" b="1" dirty="0"/>
              <a:t>All our hope is in You,</a:t>
            </a:r>
          </a:p>
          <a:p>
            <a:r>
              <a:rPr lang="en-US" sz="2800" b="1" dirty="0"/>
              <a:t>All our hope is in You,</a:t>
            </a:r>
          </a:p>
          <a:p>
            <a:r>
              <a:rPr lang="en-US" sz="2800" b="1" dirty="0"/>
              <a:t>All the glory to You, God,</a:t>
            </a:r>
          </a:p>
          <a:p>
            <a:r>
              <a:rPr lang="en-US" sz="2800" b="1" dirty="0"/>
              <a:t>The Light of the world.</a:t>
            </a:r>
          </a:p>
          <a:p>
            <a:pPr marL="228600" marR="0" indent="-228600">
              <a:spcBef>
                <a:spcPts val="0"/>
              </a:spcBef>
              <a:spcAft>
                <a:spcPts val="0"/>
              </a:spcAft>
            </a:pPr>
            <a:br>
              <a:rPr lang="en-US" sz="3200" b="1" dirty="0"/>
            </a:br>
            <a:endParaRPr lang="en-US" sz="3600" b="1" dirty="0">
              <a:effectLst/>
              <a:latin typeface="+mj-lt"/>
              <a:ea typeface="Times New Roman" panose="02020603050405020304" pitchFamily="18" charset="0"/>
            </a:endParaRPr>
          </a:p>
        </p:txBody>
      </p:sp>
    </p:spTree>
    <p:extLst>
      <p:ext uri="{BB962C8B-B14F-4D97-AF65-F5344CB8AC3E}">
        <p14:creationId xmlns:p14="http://schemas.microsoft.com/office/powerpoint/2010/main" val="1442727532"/>
      </p:ext>
    </p:extLst>
  </p:cSld>
  <p:clrMapOvr>
    <a:masterClrMapping/>
  </p:clrMapOvr>
  <p:transition>
    <p:wipe dir="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pPr eaLnBrk="1" hangingPunct="1">
              <a:defRPr/>
            </a:pPr>
            <a:r>
              <a:rPr lang="en-US" dirty="0"/>
              <a:t>Sending Song         	 	    		“Jesus Messiah”</a:t>
            </a:r>
          </a:p>
        </p:txBody>
      </p:sp>
      <p:sp>
        <p:nvSpPr>
          <p:cNvPr id="4" name="Rectangle 3">
            <a:extLst>
              <a:ext uri="{FF2B5EF4-FFF2-40B4-BE49-F238E27FC236}">
                <a16:creationId xmlns:a16="http://schemas.microsoft.com/office/drawing/2014/main" id="{BB23162E-B3FF-4C70-8AF2-EB8F79F51F18}"/>
              </a:ext>
            </a:extLst>
          </p:cNvPr>
          <p:cNvSpPr/>
          <p:nvPr/>
        </p:nvSpPr>
        <p:spPr>
          <a:xfrm>
            <a:off x="342900" y="1646705"/>
            <a:ext cx="9144000" cy="3293209"/>
          </a:xfrm>
          <a:prstGeom prst="rect">
            <a:avLst/>
          </a:prstGeom>
        </p:spPr>
        <p:txBody>
          <a:bodyPr wrap="square">
            <a:spAutoFit/>
          </a:bodyPr>
          <a:lstStyle/>
          <a:p>
            <a:r>
              <a:rPr lang="en-US" sz="2800" b="1" u="sng" dirty="0"/>
              <a:t>CHORUS</a:t>
            </a:r>
            <a:endParaRPr lang="en-US" sz="2800" b="1" dirty="0"/>
          </a:p>
          <a:p>
            <a:r>
              <a:rPr lang="en-US" sz="2800" b="1" dirty="0"/>
              <a:t>Jesus, Messiah; Name above all names;</a:t>
            </a:r>
          </a:p>
          <a:p>
            <a:r>
              <a:rPr lang="en-US" sz="2800" b="1" dirty="0"/>
              <a:t>Blessed Redeemer; Emmanuel.</a:t>
            </a:r>
          </a:p>
          <a:p>
            <a:r>
              <a:rPr lang="en-US" sz="2800" b="1" dirty="0"/>
              <a:t>The Rescue for sinners, the Ransom from heaven;</a:t>
            </a:r>
          </a:p>
          <a:p>
            <a:r>
              <a:rPr lang="en-US" sz="2800" b="1" dirty="0"/>
              <a:t>Jesu, Messiah, Lord of all.</a:t>
            </a:r>
          </a:p>
          <a:p>
            <a:pPr marL="228600" marR="0" indent="-228600">
              <a:spcBef>
                <a:spcPts val="0"/>
              </a:spcBef>
              <a:spcAft>
                <a:spcPts val="0"/>
              </a:spcAft>
            </a:pPr>
            <a:br>
              <a:rPr lang="en-US" sz="3200" b="1" dirty="0"/>
            </a:br>
            <a:endParaRPr lang="en-US" sz="3600" b="1" dirty="0">
              <a:effectLst/>
              <a:latin typeface="+mj-lt"/>
              <a:ea typeface="Times New Roman" panose="02020603050405020304" pitchFamily="18" charset="0"/>
            </a:endParaRPr>
          </a:p>
        </p:txBody>
      </p:sp>
    </p:spTree>
    <p:extLst>
      <p:ext uri="{BB962C8B-B14F-4D97-AF65-F5344CB8AC3E}">
        <p14:creationId xmlns:p14="http://schemas.microsoft.com/office/powerpoint/2010/main" val="2445350168"/>
      </p:ext>
    </p:extLst>
  </p:cSld>
  <p:clrMapOvr>
    <a:masterClrMapping/>
  </p:clrMapOvr>
  <p:transition>
    <p:wipe dir="d"/>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82946" name="Rectangle 4"/>
          <p:cNvSpPr>
            <a:spLocks noGrp="1" noChangeArrowheads="1"/>
          </p:cNvSpPr>
          <p:nvPr>
            <p:ph type="body" idx="4294967295"/>
          </p:nvPr>
        </p:nvSpPr>
        <p:spPr>
          <a:xfrm>
            <a:off x="1600200"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133123" name="Text Box 11"/>
          <p:cNvSpPr txBox="1">
            <a:spLocks noChangeArrowheads="1"/>
          </p:cNvSpPr>
          <p:nvPr/>
        </p:nvSpPr>
        <p:spPr bwMode="auto">
          <a:xfrm>
            <a:off x="990600" y="501411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304800" y="3032918"/>
            <a:ext cx="8686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If you would like to assist in worship</a:t>
            </a:r>
            <a:br>
              <a:rPr lang="en-US" sz="2400" i="1" dirty="0">
                <a:solidFill>
                  <a:srgbClr val="000000"/>
                </a:solidFill>
                <a:latin typeface="Times New Roman" charset="0"/>
                <a:ea typeface="Osaka" charset="0"/>
                <a:cs typeface="Osaka" charset="0"/>
              </a:rPr>
            </a:br>
            <a:r>
              <a:rPr lang="en-US" sz="2400" i="1" dirty="0">
                <a:solidFill>
                  <a:srgbClr val="000000"/>
                </a:solidFill>
                <a:latin typeface="Times New Roman" charset="0"/>
                <a:ea typeface="Osaka" charset="0"/>
                <a:cs typeface="Osaka" charset="0"/>
              </a:rPr>
              <a:t>or volunteer in other ways, </a:t>
            </a:r>
            <a:br>
              <a:rPr lang="en-US" sz="2400" i="1" dirty="0">
                <a:solidFill>
                  <a:srgbClr val="000000"/>
                </a:solidFill>
                <a:latin typeface="Times New Roman" charset="0"/>
                <a:ea typeface="Osaka" charset="0"/>
                <a:cs typeface="Osaka" charset="0"/>
              </a:rPr>
            </a:br>
            <a:r>
              <a:rPr lang="en-US" sz="2400" i="1" dirty="0">
                <a:solidFill>
                  <a:srgbClr val="000000"/>
                </a:solidFill>
                <a:latin typeface="Times New Roman" charset="0"/>
                <a:ea typeface="Osaka" charset="0"/>
                <a:cs typeface="Osaka" charset="0"/>
              </a:rPr>
              <a:t>please contact the office. Thanks.</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1066800"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1066800" y="2209800"/>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563529952"/>
      </p:ext>
    </p:extLst>
  </p:cSld>
  <p:clrMapOvr>
    <a:masterClrMapping/>
  </p:clrMapOvr>
  <p:transitio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25087</TotalTime>
  <Words>3916</Words>
  <Application>Microsoft Office PowerPoint</Application>
  <PresentationFormat>On-screen Show (4:3)</PresentationFormat>
  <Paragraphs>442</Paragraphs>
  <Slides>93</Slides>
  <Notes>51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93</vt:i4>
      </vt:variant>
    </vt:vector>
  </HeadingPairs>
  <TitlesOfParts>
    <vt:vector size="104" baseType="lpstr">
      <vt:lpstr>ＭＳ Ｐゴシック</vt:lpstr>
      <vt:lpstr>ＭＳ Ｐ明朝</vt:lpstr>
      <vt:lpstr>Arial</vt:lpstr>
      <vt:lpstr>Comic Sans MS</vt:lpstr>
      <vt:lpstr>Georgia</vt:lpstr>
      <vt:lpstr>Monotype Sorts</vt:lpstr>
      <vt:lpstr>Osaka</vt:lpstr>
      <vt:lpstr>Times New Roman</vt:lpstr>
      <vt:lpstr>Wingdings</vt:lpstr>
      <vt:lpstr>Zacchaeus</vt:lpstr>
      <vt:lpstr>Custom Design</vt:lpstr>
      <vt:lpstr>Welcome   10:30 am Service</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Procession                (#344) “All Glory Laud and Honor”</vt:lpstr>
      <vt:lpstr>Gathering Song             “Lord, I Lift Your Name on High”</vt:lpstr>
      <vt:lpstr>Gathering Song             “Lord, I Lift Your Name on High”</vt:lpstr>
      <vt:lpstr>Gathering Song             “Lord, I Lift Your Name on High”</vt:lpstr>
      <vt:lpstr>Gathering Song             “Lord, I Lift Your Name on High”</vt:lpstr>
      <vt:lpstr>Gathering Song             “Lord, I Lift Your Name on High”</vt:lpstr>
      <vt:lpstr>Gathering Song             “Lord, I Lift Your Name on High”</vt:lpstr>
      <vt:lpstr>Prayer of the Day</vt:lpstr>
      <vt:lpstr>Gospel Acclamation</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Gospel:                     Mark 14:1-31</vt:lpstr>
      <vt:lpstr>Children’s Message</vt:lpstr>
      <vt:lpstr>Sermon                   Pastor Nathan Mugaas</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Passion Story and Song</vt:lpstr>
      <vt:lpstr>Prayers of Intercession – Bidding Prayer</vt:lpstr>
      <vt:lpstr>Offertory      </vt:lpstr>
      <vt:lpstr>Offering Prayer</vt:lpstr>
      <vt:lpstr>Words of Institution</vt:lpstr>
      <vt:lpstr>The Lord’s Prayer</vt:lpstr>
      <vt:lpstr>The Lord’s Prayer</vt:lpstr>
      <vt:lpstr>Communion Invitation</vt:lpstr>
      <vt:lpstr>Communion Song        “Let Us Break Bread Together”</vt:lpstr>
      <vt:lpstr>Communion Blessing</vt:lpstr>
      <vt:lpstr>Communion Prayer</vt:lpstr>
      <vt:lpstr>Community Announcements </vt:lpstr>
      <vt:lpstr>Sharing of the Peace</vt:lpstr>
      <vt:lpstr>Blessing of Congregation</vt:lpstr>
      <vt:lpstr>Sending Song                  “Jesus Messiah”</vt:lpstr>
      <vt:lpstr>Sending Song                  “Jesus Messiah”</vt:lpstr>
      <vt:lpstr>Sending Song                  “Jesus Messiah”</vt:lpstr>
      <vt:lpstr>Sending Song                  “Jesus Messiah”</vt:lpstr>
      <vt:lpstr>Sending Song                  “Jesus Messiah”</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Pelletier</cp:lastModifiedBy>
  <cp:revision>1195</cp:revision>
  <cp:lastPrinted>2018-03-06T17:04:49Z</cp:lastPrinted>
  <dcterms:created xsi:type="dcterms:W3CDTF">2007-11-01T21:58:48Z</dcterms:created>
  <dcterms:modified xsi:type="dcterms:W3CDTF">2018-03-22T13:43:20Z</dcterms:modified>
</cp:coreProperties>
</file>