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703" r:id="rId2"/>
  </p:sldMasterIdLst>
  <p:notesMasterIdLst>
    <p:notesMasterId r:id="rId91"/>
  </p:notesMasterIdLst>
  <p:handoutMasterIdLst>
    <p:handoutMasterId r:id="rId92"/>
  </p:handoutMasterIdLst>
  <p:sldIdLst>
    <p:sldId id="3072" r:id="rId3"/>
    <p:sldId id="3073" r:id="rId4"/>
    <p:sldId id="2012" r:id="rId5"/>
    <p:sldId id="1425" r:id="rId6"/>
    <p:sldId id="3019" r:id="rId7"/>
    <p:sldId id="3135" r:id="rId8"/>
    <p:sldId id="3136" r:id="rId9"/>
    <p:sldId id="3137" r:id="rId10"/>
    <p:sldId id="3138" r:id="rId11"/>
    <p:sldId id="3139" r:id="rId12"/>
    <p:sldId id="3141" r:id="rId13"/>
    <p:sldId id="2873" r:id="rId14"/>
    <p:sldId id="2874" r:id="rId15"/>
    <p:sldId id="2875" r:id="rId16"/>
    <p:sldId id="2876" r:id="rId17"/>
    <p:sldId id="2877" r:id="rId18"/>
    <p:sldId id="2959" r:id="rId19"/>
    <p:sldId id="3114" r:id="rId20"/>
    <p:sldId id="3115" r:id="rId21"/>
    <p:sldId id="3116" r:id="rId22"/>
    <p:sldId id="3117" r:id="rId23"/>
    <p:sldId id="3053" r:id="rId24"/>
    <p:sldId id="3142" r:id="rId25"/>
    <p:sldId id="3143" r:id="rId26"/>
    <p:sldId id="3144" r:id="rId27"/>
    <p:sldId id="3145" r:id="rId28"/>
    <p:sldId id="3146" r:id="rId29"/>
    <p:sldId id="3147" r:id="rId30"/>
    <p:sldId id="3148" r:id="rId31"/>
    <p:sldId id="3149" r:id="rId32"/>
    <p:sldId id="3150" r:id="rId33"/>
    <p:sldId id="3151" r:id="rId34"/>
    <p:sldId id="3152" r:id="rId35"/>
    <p:sldId id="2977" r:id="rId36"/>
    <p:sldId id="3153" r:id="rId37"/>
    <p:sldId id="3154" r:id="rId38"/>
    <p:sldId id="3155" r:id="rId39"/>
    <p:sldId id="3156" r:id="rId40"/>
    <p:sldId id="3157" r:id="rId41"/>
    <p:sldId id="3158" r:id="rId42"/>
    <p:sldId id="3159" r:id="rId43"/>
    <p:sldId id="3160" r:id="rId44"/>
    <p:sldId id="3161" r:id="rId45"/>
    <p:sldId id="3045" r:id="rId46"/>
    <p:sldId id="3134" r:id="rId47"/>
    <p:sldId id="3064" r:id="rId48"/>
    <p:sldId id="3162" r:id="rId49"/>
    <p:sldId id="3163" r:id="rId50"/>
    <p:sldId id="3164" r:id="rId51"/>
    <p:sldId id="3165" r:id="rId52"/>
    <p:sldId id="3166" r:id="rId53"/>
    <p:sldId id="3167" r:id="rId54"/>
    <p:sldId id="3168" r:id="rId55"/>
    <p:sldId id="3169" r:id="rId56"/>
    <p:sldId id="3171" r:id="rId57"/>
    <p:sldId id="3172" r:id="rId58"/>
    <p:sldId id="3173" r:id="rId59"/>
    <p:sldId id="3174" r:id="rId60"/>
    <p:sldId id="2990" r:id="rId61"/>
    <p:sldId id="2991" r:id="rId62"/>
    <p:sldId id="2992" r:id="rId63"/>
    <p:sldId id="2993" r:id="rId64"/>
    <p:sldId id="2933" r:id="rId65"/>
    <p:sldId id="1692" r:id="rId66"/>
    <p:sldId id="3069" r:id="rId67"/>
    <p:sldId id="1029" r:id="rId68"/>
    <p:sldId id="1030" r:id="rId69"/>
    <p:sldId id="1031" r:id="rId70"/>
    <p:sldId id="2994" r:id="rId71"/>
    <p:sldId id="3175" r:id="rId72"/>
    <p:sldId id="3176" r:id="rId73"/>
    <p:sldId id="3177" r:id="rId74"/>
    <p:sldId id="3178" r:id="rId75"/>
    <p:sldId id="3179" r:id="rId76"/>
    <p:sldId id="3180" r:id="rId77"/>
    <p:sldId id="3181" r:id="rId78"/>
    <p:sldId id="3182" r:id="rId79"/>
    <p:sldId id="3183" r:id="rId80"/>
    <p:sldId id="1423" r:id="rId81"/>
    <p:sldId id="1702" r:id="rId82"/>
    <p:sldId id="1035" r:id="rId83"/>
    <p:sldId id="2843" r:id="rId84"/>
    <p:sldId id="3184" r:id="rId85"/>
    <p:sldId id="3185" r:id="rId86"/>
    <p:sldId id="3186" r:id="rId87"/>
    <p:sldId id="3187" r:id="rId88"/>
    <p:sldId id="3188" r:id="rId89"/>
    <p:sldId id="3106" r:id="rId90"/>
  </p:sldIdLst>
  <p:sldSz cx="9144000" cy="6858000" type="screen4x3"/>
  <p:notesSz cx="7010400" cy="9396413"/>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9972D8B2-A091-E940-B265-B230C73B0F17}">
          <p14:sldIdLst>
            <p14:sldId id="3072"/>
            <p14:sldId id="3073"/>
            <p14:sldId id="2012"/>
            <p14:sldId id="1425"/>
            <p14:sldId id="3019"/>
            <p14:sldId id="3135"/>
            <p14:sldId id="3136"/>
            <p14:sldId id="3137"/>
            <p14:sldId id="3138"/>
            <p14:sldId id="3139"/>
            <p14:sldId id="3141"/>
            <p14:sldId id="2873"/>
            <p14:sldId id="2874"/>
            <p14:sldId id="2875"/>
            <p14:sldId id="2876"/>
            <p14:sldId id="2877"/>
            <p14:sldId id="2959"/>
            <p14:sldId id="3114"/>
            <p14:sldId id="3115"/>
            <p14:sldId id="3116"/>
            <p14:sldId id="3117"/>
            <p14:sldId id="3053"/>
            <p14:sldId id="3142"/>
            <p14:sldId id="3143"/>
            <p14:sldId id="3144"/>
            <p14:sldId id="3145"/>
            <p14:sldId id="3146"/>
            <p14:sldId id="3147"/>
            <p14:sldId id="3148"/>
            <p14:sldId id="3149"/>
            <p14:sldId id="3150"/>
            <p14:sldId id="3151"/>
            <p14:sldId id="3152"/>
            <p14:sldId id="2977"/>
            <p14:sldId id="3153"/>
            <p14:sldId id="3154"/>
            <p14:sldId id="3155"/>
            <p14:sldId id="3156"/>
            <p14:sldId id="3157"/>
            <p14:sldId id="3158"/>
            <p14:sldId id="3159"/>
            <p14:sldId id="3160"/>
            <p14:sldId id="3161"/>
            <p14:sldId id="3045"/>
            <p14:sldId id="3134"/>
            <p14:sldId id="3064"/>
            <p14:sldId id="3162"/>
            <p14:sldId id="3163"/>
            <p14:sldId id="3164"/>
            <p14:sldId id="3165"/>
            <p14:sldId id="3166"/>
            <p14:sldId id="3167"/>
            <p14:sldId id="3168"/>
            <p14:sldId id="3169"/>
            <p14:sldId id="3171"/>
            <p14:sldId id="3172"/>
            <p14:sldId id="3173"/>
            <p14:sldId id="3174"/>
            <p14:sldId id="2990"/>
            <p14:sldId id="2991"/>
            <p14:sldId id="2992"/>
            <p14:sldId id="2993"/>
            <p14:sldId id="2933"/>
            <p14:sldId id="1692"/>
            <p14:sldId id="3069"/>
            <p14:sldId id="1029"/>
            <p14:sldId id="1030"/>
            <p14:sldId id="1031"/>
            <p14:sldId id="2994"/>
            <p14:sldId id="3175"/>
            <p14:sldId id="3176"/>
            <p14:sldId id="3177"/>
            <p14:sldId id="3178"/>
            <p14:sldId id="3179"/>
            <p14:sldId id="3180"/>
            <p14:sldId id="3181"/>
            <p14:sldId id="3182"/>
            <p14:sldId id="3183"/>
            <p14:sldId id="1423"/>
            <p14:sldId id="1702"/>
            <p14:sldId id="1035"/>
            <p14:sldId id="2843"/>
            <p14:sldId id="3184"/>
            <p14:sldId id="3185"/>
            <p14:sldId id="3186"/>
            <p14:sldId id="3187"/>
            <p14:sldId id="3188"/>
            <p14:sldId id="3106"/>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A6C00"/>
    <a:srgbClr val="380080"/>
    <a:srgbClr val="D2EDEF"/>
    <a:srgbClr val="ADCEEF"/>
    <a:srgbClr val="FFF7E3"/>
    <a:srgbClr val="FFEAED"/>
    <a:srgbClr val="DAC1CF"/>
    <a:srgbClr val="29005B"/>
    <a:srgbClr val="466C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775" autoAdjust="0"/>
    <p:restoredTop sz="86410" autoAdjust="0"/>
  </p:normalViewPr>
  <p:slideViewPr>
    <p:cSldViewPr>
      <p:cViewPr varScale="1">
        <p:scale>
          <a:sx n="82" d="100"/>
          <a:sy n="82" d="100"/>
        </p:scale>
        <p:origin x="-1408" y="-104"/>
      </p:cViewPr>
      <p:guideLst>
        <p:guide orient="horz" pos="2160"/>
        <p:guide pos="2880"/>
      </p:guideLst>
    </p:cSldViewPr>
  </p:slideViewPr>
  <p:outlineViewPr>
    <p:cViewPr>
      <p:scale>
        <a:sx n="33" d="100"/>
        <a:sy n="33" d="100"/>
      </p:scale>
      <p:origin x="0" y="10320"/>
    </p:cViewPr>
  </p:outlineViewPr>
  <p:notesTextViewPr>
    <p:cViewPr>
      <p:scale>
        <a:sx n="100" d="100"/>
        <a:sy n="100" d="100"/>
      </p:scale>
      <p:origin x="0" y="0"/>
    </p:cViewPr>
  </p:notesTextViewPr>
  <p:sorterViewPr>
    <p:cViewPr>
      <p:scale>
        <a:sx n="171" d="100"/>
        <a:sy n="171" d="100"/>
      </p:scale>
      <p:origin x="0" y="36448"/>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90" Type="http://schemas.openxmlformats.org/officeDocument/2006/relationships/slide" Target="slides/slide88.xml"/><Relationship Id="rId91" Type="http://schemas.openxmlformats.org/officeDocument/2006/relationships/notesMaster" Target="notesMasters/notesMaster1.xml"/><Relationship Id="rId92" Type="http://schemas.openxmlformats.org/officeDocument/2006/relationships/handoutMaster" Target="handoutMasters/handoutMaster1.xml"/><Relationship Id="rId93" Type="http://schemas.openxmlformats.org/officeDocument/2006/relationships/printerSettings" Target="printerSettings/printerSettings1.bin"/><Relationship Id="rId94" Type="http://schemas.openxmlformats.org/officeDocument/2006/relationships/presProps" Target="presProps.xml"/><Relationship Id="rId95" Type="http://schemas.openxmlformats.org/officeDocument/2006/relationships/viewProps" Target="viewProps.xml"/><Relationship Id="rId96" Type="http://schemas.openxmlformats.org/officeDocument/2006/relationships/theme" Target="theme/theme1.xml"/><Relationship Id="rId97"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9821"/>
          </a:xfrm>
          <a:prstGeom prst="rect">
            <a:avLst/>
          </a:prstGeom>
        </p:spPr>
        <p:txBody>
          <a:bodyPr vert="horz" lIns="93744" tIns="46872" rIns="93744" bIns="46872"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9821"/>
          </a:xfrm>
          <a:prstGeom prst="rect">
            <a:avLst/>
          </a:prstGeom>
        </p:spPr>
        <p:txBody>
          <a:bodyPr vert="horz" lIns="93744" tIns="46872" rIns="93744" bIns="46872" rtlCol="0"/>
          <a:lstStyle>
            <a:lvl1pPr algn="r">
              <a:defRPr sz="1200"/>
            </a:lvl1pPr>
          </a:lstStyle>
          <a:p>
            <a:fld id="{579104BF-7153-994F-98E9-A8FDDE2DD94B}" type="datetimeFigureOut">
              <a:rPr lang="en-US" smtClean="0"/>
              <a:t>11/16/17</a:t>
            </a:fld>
            <a:endParaRPr lang="en-US"/>
          </a:p>
        </p:txBody>
      </p:sp>
      <p:sp>
        <p:nvSpPr>
          <p:cNvPr id="4" name="Footer Placeholder 3"/>
          <p:cNvSpPr>
            <a:spLocks noGrp="1"/>
          </p:cNvSpPr>
          <p:nvPr>
            <p:ph type="ftr" sz="quarter" idx="2"/>
          </p:nvPr>
        </p:nvSpPr>
        <p:spPr>
          <a:xfrm>
            <a:off x="0" y="8924961"/>
            <a:ext cx="3037840" cy="469821"/>
          </a:xfrm>
          <a:prstGeom prst="rect">
            <a:avLst/>
          </a:prstGeom>
        </p:spPr>
        <p:txBody>
          <a:bodyPr vert="horz" lIns="93744" tIns="46872" rIns="93744" bIns="46872"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924961"/>
            <a:ext cx="3037840" cy="469821"/>
          </a:xfrm>
          <a:prstGeom prst="rect">
            <a:avLst/>
          </a:prstGeom>
        </p:spPr>
        <p:txBody>
          <a:bodyPr vert="horz" lIns="93744" tIns="46872" rIns="93744" bIns="46872" rtlCol="0" anchor="b"/>
          <a:lstStyle>
            <a:lvl1pPr algn="r">
              <a:defRPr sz="1200"/>
            </a:lvl1pPr>
          </a:lstStyle>
          <a:p>
            <a:fld id="{8A85333D-E42E-8B4C-B87A-F7DDC9C6C8D7}" type="slidenum">
              <a:rPr lang="en-US" smtClean="0"/>
              <a:t>‹#›</a:t>
            </a:fld>
            <a:endParaRPr lang="en-US"/>
          </a:p>
        </p:txBody>
      </p:sp>
    </p:spTree>
    <p:extLst>
      <p:ext uri="{BB962C8B-B14F-4D97-AF65-F5344CB8AC3E}">
        <p14:creationId xmlns:p14="http://schemas.microsoft.com/office/powerpoint/2010/main" val="1189591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9821"/>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lvl1pPr>
              <a:defRPr sz="1200">
                <a:latin typeface="Arial" charset="0"/>
                <a:ea typeface="ＭＳ Ｐゴシック" pitchFamily="80" charset="-128"/>
                <a:cs typeface="+mn-cs"/>
              </a:defRPr>
            </a:lvl1pPr>
          </a:lstStyle>
          <a:p>
            <a:pPr>
              <a:defRPr/>
            </a:pPr>
            <a:endParaRPr lang="en-US"/>
          </a:p>
        </p:txBody>
      </p:sp>
      <p:sp>
        <p:nvSpPr>
          <p:cNvPr id="3075" name="Rectangle 3"/>
          <p:cNvSpPr>
            <a:spLocks noGrp="1" noChangeArrowheads="1"/>
          </p:cNvSpPr>
          <p:nvPr>
            <p:ph type="dt" idx="1"/>
          </p:nvPr>
        </p:nvSpPr>
        <p:spPr bwMode="auto">
          <a:xfrm>
            <a:off x="3972560" y="0"/>
            <a:ext cx="3037840" cy="469821"/>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lvl1pPr algn="r">
              <a:defRPr sz="1200">
                <a:latin typeface="Arial" charset="0"/>
                <a:ea typeface="ＭＳ Ｐゴシック" pitchFamily="80" charset="-128"/>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55700" y="704850"/>
            <a:ext cx="4699000" cy="35242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7" name="Rectangle 5"/>
          <p:cNvSpPr>
            <a:spLocks noGrp="1" noChangeArrowheads="1"/>
          </p:cNvSpPr>
          <p:nvPr>
            <p:ph type="body" sz="quarter" idx="3"/>
          </p:nvPr>
        </p:nvSpPr>
        <p:spPr bwMode="auto">
          <a:xfrm>
            <a:off x="934720" y="4463296"/>
            <a:ext cx="5140960" cy="4228386"/>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926592"/>
            <a:ext cx="3037840" cy="469821"/>
          </a:xfrm>
          <a:prstGeom prst="rect">
            <a:avLst/>
          </a:prstGeom>
          <a:noFill/>
          <a:ln w="9525">
            <a:noFill/>
            <a:miter lim="800000"/>
            <a:headEnd/>
            <a:tailEnd/>
          </a:ln>
        </p:spPr>
        <p:txBody>
          <a:bodyPr vert="horz" wrap="square" lIns="93744" tIns="46872" rIns="93744" bIns="46872" numCol="1" anchor="b" anchorCtr="0" compatLnSpc="1">
            <a:prstTxWarp prst="textNoShape">
              <a:avLst/>
            </a:prstTxWarp>
          </a:bodyPr>
          <a:lstStyle>
            <a:lvl1pPr>
              <a:defRPr sz="1200">
                <a:latin typeface="Arial" charset="0"/>
                <a:ea typeface="ＭＳ Ｐゴシック" pitchFamily="80"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972560" y="8926592"/>
            <a:ext cx="3037840" cy="469821"/>
          </a:xfrm>
          <a:prstGeom prst="rect">
            <a:avLst/>
          </a:prstGeom>
          <a:noFill/>
          <a:ln w="9525">
            <a:noFill/>
            <a:miter lim="800000"/>
            <a:headEnd/>
            <a:tailEnd/>
          </a:ln>
        </p:spPr>
        <p:txBody>
          <a:bodyPr vert="horz" wrap="square" lIns="93744" tIns="46872" rIns="93744" bIns="46872" numCol="1" anchor="b" anchorCtr="0" compatLnSpc="1">
            <a:prstTxWarp prst="textNoShape">
              <a:avLst/>
            </a:prstTxWarp>
          </a:bodyPr>
          <a:lstStyle>
            <a:lvl1pPr algn="r">
              <a:defRPr sz="1200"/>
            </a:lvl1pPr>
          </a:lstStyle>
          <a:p>
            <a:pPr>
              <a:defRPr/>
            </a:pPr>
            <a:fld id="{7E5D46D3-80C3-EF44-BC3D-B34EC7CB464D}" type="slidenum">
              <a:rPr lang="en-US"/>
              <a:pPr>
                <a:defRPr/>
              </a:pPr>
              <a:t>‹#›</a:t>
            </a:fld>
            <a:endParaRPr lang="en-US"/>
          </a:p>
        </p:txBody>
      </p:sp>
    </p:spTree>
    <p:extLst>
      <p:ext uri="{BB962C8B-B14F-4D97-AF65-F5344CB8AC3E}">
        <p14:creationId xmlns:p14="http://schemas.microsoft.com/office/powerpoint/2010/main" val="3461270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5D46D3-80C3-EF44-BC3D-B34EC7CB464D}" type="slidenum">
              <a:rPr lang="en-US" smtClean="0"/>
              <a:pPr>
                <a:defRPr/>
              </a:pPr>
              <a:t>1</a:t>
            </a:fld>
            <a:endParaRPr lang="en-US"/>
          </a:p>
        </p:txBody>
      </p:sp>
    </p:spTree>
    <p:extLst>
      <p:ext uri="{BB962C8B-B14F-4D97-AF65-F5344CB8AC3E}">
        <p14:creationId xmlns:p14="http://schemas.microsoft.com/office/powerpoint/2010/main" val="2863665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5D46D3-80C3-EF44-BC3D-B34EC7CB464D}" type="slidenum">
              <a:rPr lang="en-US"/>
              <a:pPr>
                <a:defRPr/>
              </a:pPr>
              <a:t>20</a:t>
            </a:fld>
            <a:endParaRPr lang="en-US"/>
          </a:p>
        </p:txBody>
      </p:sp>
    </p:spTree>
    <p:extLst>
      <p:ext uri="{BB962C8B-B14F-4D97-AF65-F5344CB8AC3E}">
        <p14:creationId xmlns:p14="http://schemas.microsoft.com/office/powerpoint/2010/main" val="3191554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5D46D3-80C3-EF44-BC3D-B34EC7CB464D}" type="slidenum">
              <a:rPr lang="en-US"/>
              <a:pPr>
                <a:defRPr/>
              </a:pPr>
              <a:t>21</a:t>
            </a:fld>
            <a:endParaRPr lang="en-US"/>
          </a:p>
        </p:txBody>
      </p:sp>
    </p:spTree>
    <p:extLst>
      <p:ext uri="{BB962C8B-B14F-4D97-AF65-F5344CB8AC3E}">
        <p14:creationId xmlns:p14="http://schemas.microsoft.com/office/powerpoint/2010/main" val="3191554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type="dt" sz="quarter" idx="1"/>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B4EA1912-2DF1-1F43-8393-8B22FB5FA36A}" type="datetime1">
              <a:rPr lang="en-US" sz="1200"/>
              <a:pPr/>
              <a:t>11/16/17</a:t>
            </a:fld>
            <a:endParaRPr lang="en-US" sz="1200"/>
          </a:p>
        </p:txBody>
      </p:sp>
      <p:sp>
        <p:nvSpPr>
          <p:cNvPr id="58370" name="Rectangle 6"/>
          <p:cNvSpPr>
            <a:spLocks noGrp="1" noChangeArrowheads="1"/>
          </p:cNvSpPr>
          <p:nvPr>
            <p:ph type="ftr" sz="quarter" idx="4"/>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r>
              <a:rPr lang="en-US" sz="1200"/>
              <a:t>9:00 am </a:t>
            </a:r>
          </a:p>
        </p:txBody>
      </p:sp>
      <p:sp>
        <p:nvSpPr>
          <p:cNvPr id="58371" name="Rectangle 7"/>
          <p:cNvSpPr>
            <a:spLocks noGrp="1" noChangeArrowheads="1"/>
          </p:cNvSpPr>
          <p:nvPr>
            <p:ph type="sldNum" sz="quarter" idx="5"/>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5DA69D2C-E9A1-814F-803D-0A816B771E97}" type="slidenum">
              <a:rPr lang="en-US" sz="1200"/>
              <a:pPr/>
              <a:t>35</a:t>
            </a:fld>
            <a:endParaRPr lang="en-US" sz="1200"/>
          </a:p>
        </p:txBody>
      </p:sp>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41333266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type="dt" sz="quarter" idx="1"/>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B4EA1912-2DF1-1F43-8393-8B22FB5FA36A}" type="datetime1">
              <a:rPr lang="en-US" sz="1200"/>
              <a:pPr/>
              <a:t>11/16/17</a:t>
            </a:fld>
            <a:endParaRPr lang="en-US" sz="1200"/>
          </a:p>
        </p:txBody>
      </p:sp>
      <p:sp>
        <p:nvSpPr>
          <p:cNvPr id="58370" name="Rectangle 6"/>
          <p:cNvSpPr>
            <a:spLocks noGrp="1" noChangeArrowheads="1"/>
          </p:cNvSpPr>
          <p:nvPr>
            <p:ph type="ftr" sz="quarter" idx="4"/>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r>
              <a:rPr lang="en-US" sz="1200"/>
              <a:t>9:00 am </a:t>
            </a:r>
          </a:p>
        </p:txBody>
      </p:sp>
      <p:sp>
        <p:nvSpPr>
          <p:cNvPr id="58371" name="Rectangle 7"/>
          <p:cNvSpPr>
            <a:spLocks noGrp="1" noChangeArrowheads="1"/>
          </p:cNvSpPr>
          <p:nvPr>
            <p:ph type="sldNum" sz="quarter" idx="5"/>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5DA69D2C-E9A1-814F-803D-0A816B771E97}" type="slidenum">
              <a:rPr lang="en-US" sz="1200"/>
              <a:pPr/>
              <a:t>36</a:t>
            </a:fld>
            <a:endParaRPr lang="en-US" sz="1200"/>
          </a:p>
        </p:txBody>
      </p:sp>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4133326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type="dt" sz="quarter" idx="1"/>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B4EA1912-2DF1-1F43-8393-8B22FB5FA36A}" type="datetime1">
              <a:rPr lang="en-US" sz="1200"/>
              <a:pPr/>
              <a:t>11/16/17</a:t>
            </a:fld>
            <a:endParaRPr lang="en-US" sz="1200"/>
          </a:p>
        </p:txBody>
      </p:sp>
      <p:sp>
        <p:nvSpPr>
          <p:cNvPr id="58370" name="Rectangle 6"/>
          <p:cNvSpPr>
            <a:spLocks noGrp="1" noChangeArrowheads="1"/>
          </p:cNvSpPr>
          <p:nvPr>
            <p:ph type="ftr" sz="quarter" idx="4"/>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r>
              <a:rPr lang="en-US" sz="1200"/>
              <a:t>9:00 am </a:t>
            </a:r>
          </a:p>
        </p:txBody>
      </p:sp>
      <p:sp>
        <p:nvSpPr>
          <p:cNvPr id="58371" name="Rectangle 7"/>
          <p:cNvSpPr>
            <a:spLocks noGrp="1" noChangeArrowheads="1"/>
          </p:cNvSpPr>
          <p:nvPr>
            <p:ph type="sldNum" sz="quarter" idx="5"/>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5DA69D2C-E9A1-814F-803D-0A816B771E97}" type="slidenum">
              <a:rPr lang="en-US" sz="1200"/>
              <a:pPr/>
              <a:t>37</a:t>
            </a:fld>
            <a:endParaRPr lang="en-US" sz="1200"/>
          </a:p>
        </p:txBody>
      </p:sp>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4133326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type="dt" sz="quarter" idx="1"/>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B4EA1912-2DF1-1F43-8393-8B22FB5FA36A}" type="datetime1">
              <a:rPr lang="en-US" sz="1200"/>
              <a:pPr/>
              <a:t>11/16/17</a:t>
            </a:fld>
            <a:endParaRPr lang="en-US" sz="1200"/>
          </a:p>
        </p:txBody>
      </p:sp>
      <p:sp>
        <p:nvSpPr>
          <p:cNvPr id="58370" name="Rectangle 6"/>
          <p:cNvSpPr>
            <a:spLocks noGrp="1" noChangeArrowheads="1"/>
          </p:cNvSpPr>
          <p:nvPr>
            <p:ph type="ftr" sz="quarter" idx="4"/>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r>
              <a:rPr lang="en-US" sz="1200"/>
              <a:t>9:00 am </a:t>
            </a:r>
          </a:p>
        </p:txBody>
      </p:sp>
      <p:sp>
        <p:nvSpPr>
          <p:cNvPr id="58371" name="Rectangle 7"/>
          <p:cNvSpPr>
            <a:spLocks noGrp="1" noChangeArrowheads="1"/>
          </p:cNvSpPr>
          <p:nvPr>
            <p:ph type="sldNum" sz="quarter" idx="5"/>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5DA69D2C-E9A1-814F-803D-0A816B771E97}" type="slidenum">
              <a:rPr lang="en-US" sz="1200"/>
              <a:pPr/>
              <a:t>38</a:t>
            </a:fld>
            <a:endParaRPr lang="en-US" sz="1200"/>
          </a:p>
        </p:txBody>
      </p:sp>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4133326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type="dt" sz="quarter" idx="1"/>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B4EA1912-2DF1-1F43-8393-8B22FB5FA36A}" type="datetime1">
              <a:rPr lang="en-US" sz="1200"/>
              <a:pPr/>
              <a:t>11/16/17</a:t>
            </a:fld>
            <a:endParaRPr lang="en-US" sz="1200"/>
          </a:p>
        </p:txBody>
      </p:sp>
      <p:sp>
        <p:nvSpPr>
          <p:cNvPr id="58370" name="Rectangle 6"/>
          <p:cNvSpPr>
            <a:spLocks noGrp="1" noChangeArrowheads="1"/>
          </p:cNvSpPr>
          <p:nvPr>
            <p:ph type="ftr" sz="quarter" idx="4"/>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r>
              <a:rPr lang="en-US" sz="1200"/>
              <a:t>9:00 am </a:t>
            </a:r>
          </a:p>
        </p:txBody>
      </p:sp>
      <p:sp>
        <p:nvSpPr>
          <p:cNvPr id="58371" name="Rectangle 7"/>
          <p:cNvSpPr>
            <a:spLocks noGrp="1" noChangeArrowheads="1"/>
          </p:cNvSpPr>
          <p:nvPr>
            <p:ph type="sldNum" sz="quarter" idx="5"/>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5DA69D2C-E9A1-814F-803D-0A816B771E97}" type="slidenum">
              <a:rPr lang="en-US" sz="1200"/>
              <a:pPr/>
              <a:t>39</a:t>
            </a:fld>
            <a:endParaRPr lang="en-US" sz="1200"/>
          </a:p>
        </p:txBody>
      </p:sp>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41333266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type="dt" sz="quarter" idx="1"/>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B4EA1912-2DF1-1F43-8393-8B22FB5FA36A}" type="datetime1">
              <a:rPr lang="en-US" sz="1200"/>
              <a:pPr/>
              <a:t>11/16/17</a:t>
            </a:fld>
            <a:endParaRPr lang="en-US" sz="1200"/>
          </a:p>
        </p:txBody>
      </p:sp>
      <p:sp>
        <p:nvSpPr>
          <p:cNvPr id="58370" name="Rectangle 6"/>
          <p:cNvSpPr>
            <a:spLocks noGrp="1" noChangeArrowheads="1"/>
          </p:cNvSpPr>
          <p:nvPr>
            <p:ph type="ftr" sz="quarter" idx="4"/>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r>
              <a:rPr lang="en-US" sz="1200"/>
              <a:t>9:00 am </a:t>
            </a:r>
          </a:p>
        </p:txBody>
      </p:sp>
      <p:sp>
        <p:nvSpPr>
          <p:cNvPr id="58371" name="Rectangle 7"/>
          <p:cNvSpPr>
            <a:spLocks noGrp="1" noChangeArrowheads="1"/>
          </p:cNvSpPr>
          <p:nvPr>
            <p:ph type="sldNum" sz="quarter" idx="5"/>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5DA69D2C-E9A1-814F-803D-0A816B771E97}" type="slidenum">
              <a:rPr lang="en-US" sz="1200"/>
              <a:pPr/>
              <a:t>40</a:t>
            </a:fld>
            <a:endParaRPr lang="en-US" sz="1200"/>
          </a:p>
        </p:txBody>
      </p:sp>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41333266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type="dt" sz="quarter" idx="1"/>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B4EA1912-2DF1-1F43-8393-8B22FB5FA36A}" type="datetime1">
              <a:rPr lang="en-US" sz="1200"/>
              <a:pPr/>
              <a:t>11/16/17</a:t>
            </a:fld>
            <a:endParaRPr lang="en-US" sz="1200"/>
          </a:p>
        </p:txBody>
      </p:sp>
      <p:sp>
        <p:nvSpPr>
          <p:cNvPr id="58370" name="Rectangle 6"/>
          <p:cNvSpPr>
            <a:spLocks noGrp="1" noChangeArrowheads="1"/>
          </p:cNvSpPr>
          <p:nvPr>
            <p:ph type="ftr" sz="quarter" idx="4"/>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r>
              <a:rPr lang="en-US" sz="1200"/>
              <a:t>9:00 am </a:t>
            </a:r>
          </a:p>
        </p:txBody>
      </p:sp>
      <p:sp>
        <p:nvSpPr>
          <p:cNvPr id="58371" name="Rectangle 7"/>
          <p:cNvSpPr>
            <a:spLocks noGrp="1" noChangeArrowheads="1"/>
          </p:cNvSpPr>
          <p:nvPr>
            <p:ph type="sldNum" sz="quarter" idx="5"/>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5DA69D2C-E9A1-814F-803D-0A816B771E97}" type="slidenum">
              <a:rPr lang="en-US" sz="1200"/>
              <a:pPr/>
              <a:t>41</a:t>
            </a:fld>
            <a:endParaRPr lang="en-US" sz="1200"/>
          </a:p>
        </p:txBody>
      </p:sp>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41333266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type="dt" sz="quarter" idx="1"/>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B4EA1912-2DF1-1F43-8393-8B22FB5FA36A}" type="datetime1">
              <a:rPr lang="en-US" sz="1200"/>
              <a:pPr/>
              <a:t>11/16/17</a:t>
            </a:fld>
            <a:endParaRPr lang="en-US" sz="1200"/>
          </a:p>
        </p:txBody>
      </p:sp>
      <p:sp>
        <p:nvSpPr>
          <p:cNvPr id="58370" name="Rectangle 6"/>
          <p:cNvSpPr>
            <a:spLocks noGrp="1" noChangeArrowheads="1"/>
          </p:cNvSpPr>
          <p:nvPr>
            <p:ph type="ftr" sz="quarter" idx="4"/>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r>
              <a:rPr lang="en-US" sz="1200"/>
              <a:t>9:00 am </a:t>
            </a:r>
          </a:p>
        </p:txBody>
      </p:sp>
      <p:sp>
        <p:nvSpPr>
          <p:cNvPr id="58371" name="Rectangle 7"/>
          <p:cNvSpPr>
            <a:spLocks noGrp="1" noChangeArrowheads="1"/>
          </p:cNvSpPr>
          <p:nvPr>
            <p:ph type="sldNum" sz="quarter" idx="5"/>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5DA69D2C-E9A1-814F-803D-0A816B771E97}" type="slidenum">
              <a:rPr lang="en-US" sz="1200"/>
              <a:pPr/>
              <a:t>42</a:t>
            </a:fld>
            <a:endParaRPr lang="en-US" sz="1200"/>
          </a:p>
        </p:txBody>
      </p:sp>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4133326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46C5D357-6090-CB45-AE84-9D2AACB7A175}" type="slidenum">
              <a:rPr lang="en-US" sz="1200"/>
              <a:pPr/>
              <a:t>4</a:t>
            </a:fld>
            <a:endParaRPr lang="en-US" sz="1200"/>
          </a:p>
        </p:txBody>
      </p:sp>
      <p:sp>
        <p:nvSpPr>
          <p:cNvPr id="47106" name="Rectangle 2"/>
          <p:cNvSpPr>
            <a:spLocks noGrp="1" noRot="1" noChangeAspect="1" noChangeArrowheads="1" noTextEdit="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6665275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type="dt" sz="quarter" idx="1"/>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B4EA1912-2DF1-1F43-8393-8B22FB5FA36A}" type="datetime1">
              <a:rPr lang="en-US" sz="1200"/>
              <a:pPr/>
              <a:t>11/16/17</a:t>
            </a:fld>
            <a:endParaRPr lang="en-US" sz="1200"/>
          </a:p>
        </p:txBody>
      </p:sp>
      <p:sp>
        <p:nvSpPr>
          <p:cNvPr id="58370" name="Rectangle 6"/>
          <p:cNvSpPr>
            <a:spLocks noGrp="1" noChangeArrowheads="1"/>
          </p:cNvSpPr>
          <p:nvPr>
            <p:ph type="ftr" sz="quarter" idx="4"/>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r>
              <a:rPr lang="en-US" sz="1200"/>
              <a:t>9:00 am </a:t>
            </a:r>
          </a:p>
        </p:txBody>
      </p:sp>
      <p:sp>
        <p:nvSpPr>
          <p:cNvPr id="58371" name="Rectangle 7"/>
          <p:cNvSpPr>
            <a:spLocks noGrp="1" noChangeArrowheads="1"/>
          </p:cNvSpPr>
          <p:nvPr>
            <p:ph type="sldNum" sz="quarter" idx="5"/>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5DA69D2C-E9A1-814F-803D-0A816B771E97}" type="slidenum">
              <a:rPr lang="en-US" sz="1200"/>
              <a:pPr/>
              <a:t>43</a:t>
            </a:fld>
            <a:endParaRPr lang="en-US" sz="1200"/>
          </a:p>
        </p:txBody>
      </p:sp>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41333266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3"/>
          <p:cNvSpPr>
            <a:spLocks noGrp="1" noChangeArrowheads="1"/>
          </p:cNvSpPr>
          <p:nvPr>
            <p:ph type="dt" sz="quarter" idx="1"/>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471E3D10-BFF7-A541-B0D3-A93705766E98}" type="datetime1">
              <a:rPr lang="en-US" sz="1200"/>
              <a:pPr/>
              <a:t>11/16/17</a:t>
            </a:fld>
            <a:endParaRPr lang="en-US" sz="1200"/>
          </a:p>
        </p:txBody>
      </p:sp>
      <p:sp>
        <p:nvSpPr>
          <p:cNvPr id="82946" name="Rectangle 6"/>
          <p:cNvSpPr>
            <a:spLocks noGrp="1" noChangeArrowheads="1"/>
          </p:cNvSpPr>
          <p:nvPr>
            <p:ph type="ftr" sz="quarter" idx="4"/>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r>
              <a:rPr lang="en-US" sz="1200"/>
              <a:t>9:00 am </a:t>
            </a:r>
          </a:p>
        </p:txBody>
      </p:sp>
      <p:sp>
        <p:nvSpPr>
          <p:cNvPr id="82947" name="Rectangle 7"/>
          <p:cNvSpPr>
            <a:spLocks noGrp="1" noChangeArrowheads="1"/>
          </p:cNvSpPr>
          <p:nvPr>
            <p:ph type="sldNum" sz="quarter" idx="5"/>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D4454F68-774D-4049-A363-B97E7B94A649}" type="slidenum">
              <a:rPr lang="en-US" sz="1200"/>
              <a:pPr/>
              <a:t>44</a:t>
            </a:fld>
            <a:endParaRPr lang="en-US" sz="1200"/>
          </a:p>
        </p:txBody>
      </p:sp>
      <p:sp>
        <p:nvSpPr>
          <p:cNvPr id="17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3255793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3"/>
          <p:cNvSpPr>
            <a:spLocks noGrp="1" noChangeArrowheads="1"/>
          </p:cNvSpPr>
          <p:nvPr>
            <p:ph type="dt" sz="quarter" idx="1"/>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471E3D10-BFF7-A541-B0D3-A93705766E98}" type="datetime1">
              <a:rPr lang="en-US" sz="1200"/>
              <a:pPr/>
              <a:t>11/16/17</a:t>
            </a:fld>
            <a:endParaRPr lang="en-US" sz="1200"/>
          </a:p>
        </p:txBody>
      </p:sp>
      <p:sp>
        <p:nvSpPr>
          <p:cNvPr id="82946" name="Rectangle 6"/>
          <p:cNvSpPr>
            <a:spLocks noGrp="1" noChangeArrowheads="1"/>
          </p:cNvSpPr>
          <p:nvPr>
            <p:ph type="ftr" sz="quarter" idx="4"/>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r>
              <a:rPr lang="en-US" sz="1200"/>
              <a:t>9:00 am </a:t>
            </a:r>
          </a:p>
        </p:txBody>
      </p:sp>
      <p:sp>
        <p:nvSpPr>
          <p:cNvPr id="82947" name="Rectangle 7"/>
          <p:cNvSpPr>
            <a:spLocks noGrp="1" noChangeArrowheads="1"/>
          </p:cNvSpPr>
          <p:nvPr>
            <p:ph type="sldNum" sz="quarter" idx="5"/>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D4454F68-774D-4049-A363-B97E7B94A649}" type="slidenum">
              <a:rPr lang="en-US" sz="1200"/>
              <a:pPr/>
              <a:t>45</a:t>
            </a:fld>
            <a:endParaRPr lang="en-US" sz="1200"/>
          </a:p>
        </p:txBody>
      </p:sp>
      <p:sp>
        <p:nvSpPr>
          <p:cNvPr id="17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25529711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82452011-8FB4-A34C-8CB4-0BCC8AF339B0}" type="slidenum">
              <a:rPr lang="en-US" sz="1200"/>
              <a:pPr/>
              <a:t>59</a:t>
            </a:fld>
            <a:endParaRPr lang="en-US" sz="1200"/>
          </a:p>
        </p:txBody>
      </p:sp>
      <p:sp>
        <p:nvSpPr>
          <p:cNvPr id="83970" name="Rectangle 2"/>
          <p:cNvSpPr>
            <a:spLocks noGrp="1" noRot="1" noChangeAspect="1" noChangeArrowheads="1" noTextEdit="1"/>
          </p:cNvSpPr>
          <p:nvPr>
            <p:ph type="sldImg"/>
          </p:nvPr>
        </p:nvSpPr>
        <p:spPr>
          <a:solidFill>
            <a:srgbClr val="FFFFFF"/>
          </a:solidFill>
          <a:ln/>
        </p:spPr>
      </p:sp>
      <p:sp>
        <p:nvSpPr>
          <p:cNvPr id="8909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15756609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3AABCBF8-7BA9-2646-A10B-FF03067AB173}" type="slidenum">
              <a:rPr lang="en-US" sz="1200"/>
              <a:pPr/>
              <a:t>60</a:t>
            </a:fld>
            <a:endParaRPr lang="en-US" sz="1200"/>
          </a:p>
        </p:txBody>
      </p:sp>
      <p:sp>
        <p:nvSpPr>
          <p:cNvPr id="83970" name="Rectangle 2"/>
          <p:cNvSpPr>
            <a:spLocks noGrp="1" noRot="1" noChangeAspect="1" noChangeArrowheads="1" noTextEdit="1"/>
          </p:cNvSpPr>
          <p:nvPr>
            <p:ph type="sldImg"/>
          </p:nvPr>
        </p:nvSpPr>
        <p:spPr>
          <a:solidFill>
            <a:srgbClr val="FFFFFF"/>
          </a:solidFill>
          <a:ln/>
        </p:spPr>
      </p:sp>
      <p:sp>
        <p:nvSpPr>
          <p:cNvPr id="9113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37331002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0069199B-6533-EA45-8372-A5E3A9B50D31}" type="slidenum">
              <a:rPr lang="en-US" sz="1200"/>
              <a:pPr/>
              <a:t>61</a:t>
            </a:fld>
            <a:endParaRPr lang="en-US" sz="1200"/>
          </a:p>
        </p:txBody>
      </p:sp>
      <p:sp>
        <p:nvSpPr>
          <p:cNvPr id="86018" name="Rectangle 2"/>
          <p:cNvSpPr>
            <a:spLocks noGrp="1" noRot="1" noChangeAspect="1" noChangeArrowheads="1" noTextEdit="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4528541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0069199B-6533-EA45-8372-A5E3A9B50D31}" type="slidenum">
              <a:rPr lang="en-US" sz="1200"/>
              <a:pPr/>
              <a:t>62</a:t>
            </a:fld>
            <a:endParaRPr lang="en-US" sz="1200"/>
          </a:p>
        </p:txBody>
      </p:sp>
      <p:sp>
        <p:nvSpPr>
          <p:cNvPr id="86018" name="Rectangle 2"/>
          <p:cNvSpPr>
            <a:spLocks noGrp="1" noRot="1" noChangeAspect="1" noChangeArrowheads="1" noTextEdit="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13380397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31F44AF4-D669-9144-BD44-39E501124AE7}" type="slidenum">
              <a:rPr lang="en-US" sz="1200"/>
              <a:pPr/>
              <a:t>64</a:t>
            </a:fld>
            <a:endParaRPr lang="en-US" sz="1200"/>
          </a:p>
        </p:txBody>
      </p:sp>
      <p:sp>
        <p:nvSpPr>
          <p:cNvPr id="55298" name="Rectangle 2"/>
          <p:cNvSpPr>
            <a:spLocks noGrp="1" noRot="1" noChangeAspect="1" noChangeArrowheads="1" noTextEdit="1"/>
          </p:cNvSpPr>
          <p:nvPr>
            <p:ph type="sldImg"/>
          </p:nvPr>
        </p:nvSpPr>
        <p:spPr>
          <a:solidFill>
            <a:srgbClr val="FFFFFF"/>
          </a:solidFill>
          <a:ln/>
        </p:spPr>
      </p:sp>
      <p:sp>
        <p:nvSpPr>
          <p:cNvPr id="1044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3905461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1A763810-7C86-2B42-BD82-DDDBDD87AA04}" type="slidenum">
              <a:rPr lang="en-US" sz="1200"/>
              <a:pPr/>
              <a:t>66</a:t>
            </a:fld>
            <a:endParaRPr lang="en-US" sz="1200"/>
          </a:p>
        </p:txBody>
      </p:sp>
      <p:sp>
        <p:nvSpPr>
          <p:cNvPr id="63490" name="Rectangle 2"/>
          <p:cNvSpPr>
            <a:spLocks noGrp="1" noRot="1" noChangeAspect="1" noChangeArrowheads="1" noTextEdit="1"/>
          </p:cNvSpPr>
          <p:nvPr>
            <p:ph type="sldImg"/>
          </p:nvPr>
        </p:nvSpPr>
        <p:spPr>
          <a:solidFill>
            <a:srgbClr val="FFFFFF"/>
          </a:solidFill>
          <a:ln/>
        </p:spPr>
      </p:sp>
      <p:sp>
        <p:nvSpPr>
          <p:cNvPr id="1085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2164199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B9D7BE6A-DE10-2D4E-9DF2-7D9869714CF6}" type="slidenum">
              <a:rPr lang="en-US" sz="1200"/>
              <a:pPr/>
              <a:t>67</a:t>
            </a:fld>
            <a:endParaRPr lang="en-US" sz="1200"/>
          </a:p>
        </p:txBody>
      </p:sp>
      <p:sp>
        <p:nvSpPr>
          <p:cNvPr id="63490" name="Rectangle 2"/>
          <p:cNvSpPr>
            <a:spLocks noGrp="1" noRot="1" noChangeAspect="1" noChangeArrowheads="1" noTextEdit="1"/>
          </p:cNvSpPr>
          <p:nvPr>
            <p:ph type="sldImg"/>
          </p:nvPr>
        </p:nvSpPr>
        <p:spPr>
          <a:solidFill>
            <a:srgbClr val="FFFFFF"/>
          </a:solidFill>
          <a:ln/>
        </p:spPr>
      </p:sp>
      <p:sp>
        <p:nvSpPr>
          <p:cNvPr id="11059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1420755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noChangeArrowheads="1"/>
          </p:cNvSpPr>
          <p:nvPr>
            <p:ph type="dt" sz="quarter" idx="1"/>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C9783000-740E-E94D-8A5F-6183F7453D6B}" type="datetime1">
              <a:rPr lang="en-US" sz="1200"/>
              <a:pPr/>
              <a:t>11/16/17</a:t>
            </a:fld>
            <a:endParaRPr lang="en-US" sz="1200"/>
          </a:p>
        </p:txBody>
      </p:sp>
      <p:sp>
        <p:nvSpPr>
          <p:cNvPr id="21506" name="Rectangle 6"/>
          <p:cNvSpPr>
            <a:spLocks noGrp="1" noChangeArrowheads="1"/>
          </p:cNvSpPr>
          <p:nvPr>
            <p:ph type="ftr" sz="quarter" idx="4"/>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r>
              <a:rPr lang="en-US" sz="1200"/>
              <a:t>9:00 am </a:t>
            </a:r>
          </a:p>
        </p:txBody>
      </p:sp>
      <p:sp>
        <p:nvSpPr>
          <p:cNvPr id="21507" name="Rectangle 7"/>
          <p:cNvSpPr>
            <a:spLocks noGrp="1" noChangeArrowheads="1"/>
          </p:cNvSpPr>
          <p:nvPr>
            <p:ph type="sldNum" sz="quarter" idx="5"/>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ECFC0A89-1C42-4A4C-8634-C87C78172EDD}" type="slidenum">
              <a:rPr lang="en-US" sz="1200"/>
              <a:pPr/>
              <a:t>13</a:t>
            </a:fld>
            <a:endParaRPr lang="en-US" sz="1200"/>
          </a:p>
        </p:txBody>
      </p:sp>
      <p:sp>
        <p:nvSpPr>
          <p:cNvPr id="505858"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2150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38918898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0AB96FC1-5820-D749-8F8F-3F67B56976DB}" type="slidenum">
              <a:rPr lang="en-US" sz="1200"/>
              <a:pPr/>
              <a:t>68</a:t>
            </a:fld>
            <a:endParaRPr lang="en-US" sz="1200"/>
          </a:p>
        </p:txBody>
      </p:sp>
      <p:sp>
        <p:nvSpPr>
          <p:cNvPr id="65538" name="Rectangle 2"/>
          <p:cNvSpPr>
            <a:spLocks noGrp="1" noRot="1" noChangeAspect="1" noChangeArrowheads="1" noTextEdit="1"/>
          </p:cNvSpPr>
          <p:nvPr>
            <p:ph type="sldImg"/>
          </p:nvPr>
        </p:nvSpPr>
        <p:spPr>
          <a:solidFill>
            <a:srgbClr val="FFFFFF"/>
          </a:solidFill>
          <a:ln/>
        </p:spPr>
      </p:sp>
      <p:sp>
        <p:nvSpPr>
          <p:cNvPr id="11264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9041070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BC24898C-6A3E-8E4C-A7B7-28DBFD8F7C78}" type="slidenum">
              <a:rPr lang="en-US" sz="1200"/>
              <a:pPr/>
              <a:t>79</a:t>
            </a:fld>
            <a:endParaRPr lang="en-US" sz="1200"/>
          </a:p>
        </p:txBody>
      </p:sp>
      <p:sp>
        <p:nvSpPr>
          <p:cNvPr id="71682" name="Rectangle 2"/>
          <p:cNvSpPr>
            <a:spLocks noGrp="1" noRot="1" noChangeAspect="1" noChangeArrowheads="1" noTextEdit="1"/>
          </p:cNvSpPr>
          <p:nvPr>
            <p:ph type="sldImg"/>
          </p:nvPr>
        </p:nvSpPr>
        <p:spPr>
          <a:solidFill>
            <a:srgbClr val="FFFFFF"/>
          </a:solidFill>
          <a:ln/>
        </p:spPr>
      </p:sp>
      <p:sp>
        <p:nvSpPr>
          <p:cNvPr id="1187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265354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BC24898C-6A3E-8E4C-A7B7-28DBFD8F7C78}" type="slidenum">
              <a:rPr lang="en-US" sz="1200"/>
              <a:pPr/>
              <a:t>80</a:t>
            </a:fld>
            <a:endParaRPr lang="en-US" sz="1200"/>
          </a:p>
        </p:txBody>
      </p:sp>
      <p:sp>
        <p:nvSpPr>
          <p:cNvPr id="71682" name="Rectangle 2"/>
          <p:cNvSpPr>
            <a:spLocks noGrp="1" noRot="1" noChangeAspect="1" noChangeArrowheads="1" noTextEdit="1"/>
          </p:cNvSpPr>
          <p:nvPr>
            <p:ph type="sldImg"/>
          </p:nvPr>
        </p:nvSpPr>
        <p:spPr>
          <a:solidFill>
            <a:srgbClr val="FFFFFF"/>
          </a:solidFill>
          <a:ln/>
        </p:spPr>
      </p:sp>
      <p:sp>
        <p:nvSpPr>
          <p:cNvPr id="1187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14635158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EB7E729F-268B-564E-8C65-CB2DACCE4F89}" type="slidenum">
              <a:rPr lang="en-US" sz="1200"/>
              <a:pPr/>
              <a:t>81</a:t>
            </a:fld>
            <a:endParaRPr lang="en-US" sz="1200"/>
          </a:p>
        </p:txBody>
      </p:sp>
      <p:sp>
        <p:nvSpPr>
          <p:cNvPr id="75778" name="Rectangle 2"/>
          <p:cNvSpPr>
            <a:spLocks noGrp="1" noRot="1" noChangeAspect="1" noChangeArrowheads="1" noTextEdit="1"/>
          </p:cNvSpPr>
          <p:nvPr>
            <p:ph type="sldImg"/>
          </p:nvPr>
        </p:nvSpPr>
        <p:spPr>
          <a:solidFill>
            <a:srgbClr val="FFFFFF"/>
          </a:solidFill>
          <a:ln/>
        </p:spPr>
      </p:sp>
      <p:sp>
        <p:nvSpPr>
          <p:cNvPr id="12185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8304002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5D46D3-80C3-EF44-BC3D-B34EC7CB464D}" type="slidenum">
              <a:rPr lang="en-US"/>
              <a:pPr>
                <a:defRPr/>
              </a:pPr>
              <a:t>82</a:t>
            </a:fld>
            <a:endParaRPr lang="en-US"/>
          </a:p>
        </p:txBody>
      </p:sp>
    </p:spTree>
    <p:extLst>
      <p:ext uri="{BB962C8B-B14F-4D97-AF65-F5344CB8AC3E}">
        <p14:creationId xmlns:p14="http://schemas.microsoft.com/office/powerpoint/2010/main" val="31915540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5D46D3-80C3-EF44-BC3D-B34EC7CB464D}" type="slidenum">
              <a:rPr lang="en-US"/>
              <a:pPr>
                <a:defRPr/>
              </a:pPr>
              <a:t>83</a:t>
            </a:fld>
            <a:endParaRPr lang="en-US"/>
          </a:p>
        </p:txBody>
      </p:sp>
    </p:spTree>
    <p:extLst>
      <p:ext uri="{BB962C8B-B14F-4D97-AF65-F5344CB8AC3E}">
        <p14:creationId xmlns:p14="http://schemas.microsoft.com/office/powerpoint/2010/main" val="31915540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5D46D3-80C3-EF44-BC3D-B34EC7CB464D}" type="slidenum">
              <a:rPr lang="en-US"/>
              <a:pPr>
                <a:defRPr/>
              </a:pPr>
              <a:t>84</a:t>
            </a:fld>
            <a:endParaRPr lang="en-US"/>
          </a:p>
        </p:txBody>
      </p:sp>
    </p:spTree>
    <p:extLst>
      <p:ext uri="{BB962C8B-B14F-4D97-AF65-F5344CB8AC3E}">
        <p14:creationId xmlns:p14="http://schemas.microsoft.com/office/powerpoint/2010/main" val="31915540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5D46D3-80C3-EF44-BC3D-B34EC7CB464D}" type="slidenum">
              <a:rPr lang="en-US"/>
              <a:pPr>
                <a:defRPr/>
              </a:pPr>
              <a:t>85</a:t>
            </a:fld>
            <a:endParaRPr lang="en-US"/>
          </a:p>
        </p:txBody>
      </p:sp>
    </p:spTree>
    <p:extLst>
      <p:ext uri="{BB962C8B-B14F-4D97-AF65-F5344CB8AC3E}">
        <p14:creationId xmlns:p14="http://schemas.microsoft.com/office/powerpoint/2010/main" val="31915540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5D46D3-80C3-EF44-BC3D-B34EC7CB464D}" type="slidenum">
              <a:rPr lang="en-US"/>
              <a:pPr>
                <a:defRPr/>
              </a:pPr>
              <a:t>86</a:t>
            </a:fld>
            <a:endParaRPr lang="en-US"/>
          </a:p>
        </p:txBody>
      </p:sp>
    </p:spTree>
    <p:extLst>
      <p:ext uri="{BB962C8B-B14F-4D97-AF65-F5344CB8AC3E}">
        <p14:creationId xmlns:p14="http://schemas.microsoft.com/office/powerpoint/2010/main" val="31915540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5D46D3-80C3-EF44-BC3D-B34EC7CB464D}" type="slidenum">
              <a:rPr lang="en-US"/>
              <a:pPr>
                <a:defRPr/>
              </a:pPr>
              <a:t>87</a:t>
            </a:fld>
            <a:endParaRPr lang="en-US"/>
          </a:p>
        </p:txBody>
      </p:sp>
    </p:spTree>
    <p:extLst>
      <p:ext uri="{BB962C8B-B14F-4D97-AF65-F5344CB8AC3E}">
        <p14:creationId xmlns:p14="http://schemas.microsoft.com/office/powerpoint/2010/main" val="3191554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dt" sz="quarter" idx="1"/>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4557F085-1EA7-AB40-8DB6-E646E1E5B25B}" type="datetime1">
              <a:rPr lang="en-US" sz="1200"/>
              <a:pPr/>
              <a:t>11/16/17</a:t>
            </a:fld>
            <a:endParaRPr lang="en-US" sz="1200"/>
          </a:p>
        </p:txBody>
      </p:sp>
      <p:sp>
        <p:nvSpPr>
          <p:cNvPr id="23554" name="Rectangle 6"/>
          <p:cNvSpPr>
            <a:spLocks noGrp="1" noChangeArrowheads="1"/>
          </p:cNvSpPr>
          <p:nvPr>
            <p:ph type="ftr" sz="quarter" idx="4"/>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r>
              <a:rPr lang="en-US" sz="1200"/>
              <a:t>9:00 am </a:t>
            </a:r>
          </a:p>
        </p:txBody>
      </p:sp>
      <p:sp>
        <p:nvSpPr>
          <p:cNvPr id="23555" name="Rectangle 7"/>
          <p:cNvSpPr>
            <a:spLocks noGrp="1" noChangeArrowheads="1"/>
          </p:cNvSpPr>
          <p:nvPr>
            <p:ph type="sldNum" sz="quarter" idx="5"/>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55FE5AD9-47E7-304B-8065-0D70022EA73B}" type="slidenum">
              <a:rPr lang="en-US" sz="1200"/>
              <a:pPr/>
              <a:t>14</a:t>
            </a:fld>
            <a:endParaRPr lang="en-US" sz="1200"/>
          </a:p>
        </p:txBody>
      </p:sp>
      <p:sp>
        <p:nvSpPr>
          <p:cNvPr id="505858"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2355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29352022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49AB9607-12F2-DE49-A679-D80E195D75A9}" type="slidenum">
              <a:rPr lang="en-US" sz="1200"/>
              <a:pPr/>
              <a:t>88</a:t>
            </a:fld>
            <a:endParaRPr lang="en-US" sz="1200"/>
          </a:p>
        </p:txBody>
      </p:sp>
      <p:sp>
        <p:nvSpPr>
          <p:cNvPr id="83970" name="Rectangle 2"/>
          <p:cNvSpPr>
            <a:spLocks noGrp="1" noRot="1" noChangeAspect="1" noChangeArrowheads="1" noTextEdit="1"/>
          </p:cNvSpPr>
          <p:nvPr>
            <p:ph type="sldImg"/>
          </p:nvPr>
        </p:nvSpPr>
        <p:spPr>
          <a:solidFill>
            <a:srgbClr val="FFFFFF"/>
          </a:solidFill>
          <a:ln/>
        </p:spPr>
      </p:sp>
      <p:sp>
        <p:nvSpPr>
          <p:cNvPr id="1341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308749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dt" sz="quarter" idx="1"/>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EC30BA84-0A6C-B941-98BE-167F2A164C5A}" type="datetime1">
              <a:rPr lang="en-US" sz="1200"/>
              <a:pPr/>
              <a:t>11/16/17</a:t>
            </a:fld>
            <a:endParaRPr lang="en-US" sz="1200"/>
          </a:p>
        </p:txBody>
      </p:sp>
      <p:sp>
        <p:nvSpPr>
          <p:cNvPr id="25602" name="Rectangle 6"/>
          <p:cNvSpPr>
            <a:spLocks noGrp="1" noChangeArrowheads="1"/>
          </p:cNvSpPr>
          <p:nvPr>
            <p:ph type="ftr" sz="quarter" idx="4"/>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r>
              <a:rPr lang="en-US" sz="1200"/>
              <a:t>9:00 am </a:t>
            </a:r>
          </a:p>
        </p:txBody>
      </p:sp>
      <p:sp>
        <p:nvSpPr>
          <p:cNvPr id="25603" name="Rectangle 7"/>
          <p:cNvSpPr>
            <a:spLocks noGrp="1" noChangeArrowheads="1"/>
          </p:cNvSpPr>
          <p:nvPr>
            <p:ph type="sldNum" sz="quarter" idx="5"/>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D733F823-CB61-534F-AA2C-6C960BE98458}" type="slidenum">
              <a:rPr lang="en-US" sz="1200"/>
              <a:pPr/>
              <a:t>15</a:t>
            </a:fld>
            <a:endParaRPr lang="en-US" sz="1200"/>
          </a:p>
        </p:txBody>
      </p:sp>
      <p:sp>
        <p:nvSpPr>
          <p:cNvPr id="505858"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2560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1533646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dt" sz="quarter" idx="1"/>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A861BC57-97DA-4B4B-B661-6C831A380779}" type="datetime1">
              <a:rPr lang="en-US" sz="1200"/>
              <a:pPr/>
              <a:t>11/16/17</a:t>
            </a:fld>
            <a:endParaRPr lang="en-US" sz="1200"/>
          </a:p>
        </p:txBody>
      </p:sp>
      <p:sp>
        <p:nvSpPr>
          <p:cNvPr id="29698" name="Rectangle 6"/>
          <p:cNvSpPr>
            <a:spLocks noGrp="1" noChangeArrowheads="1"/>
          </p:cNvSpPr>
          <p:nvPr>
            <p:ph type="ftr" sz="quarter" idx="4"/>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r>
              <a:rPr lang="en-US" sz="1200"/>
              <a:t>9:00 am </a:t>
            </a:r>
          </a:p>
        </p:txBody>
      </p:sp>
      <p:sp>
        <p:nvSpPr>
          <p:cNvPr id="29699" name="Rectangle 7"/>
          <p:cNvSpPr>
            <a:spLocks noGrp="1" noChangeArrowheads="1"/>
          </p:cNvSpPr>
          <p:nvPr>
            <p:ph type="sldNum" sz="quarter" idx="5"/>
          </p:nvPr>
        </p:nvSpPr>
        <p:spPr>
          <a:noFill/>
        </p:spPr>
        <p:txBody>
          <a:bodyPr/>
          <a:lstStyle>
            <a:lvl1pPr>
              <a:defRPr sz="2100">
                <a:solidFill>
                  <a:schemeClr val="tx1"/>
                </a:solidFill>
                <a:latin typeface="Arial" charset="0"/>
                <a:ea typeface="ＭＳ Ｐゴシック" charset="0"/>
                <a:cs typeface="ＭＳ Ｐゴシック" charset="0"/>
              </a:defRPr>
            </a:lvl1pPr>
            <a:lvl2pPr marL="761672" indent="-292951">
              <a:defRPr sz="2100">
                <a:solidFill>
                  <a:schemeClr val="tx1"/>
                </a:solidFill>
                <a:latin typeface="Arial" charset="0"/>
                <a:ea typeface="ＭＳ Ｐゴシック" charset="0"/>
              </a:defRPr>
            </a:lvl2pPr>
            <a:lvl3pPr marL="1171804" indent="-234361">
              <a:defRPr sz="2100">
                <a:solidFill>
                  <a:schemeClr val="tx1"/>
                </a:solidFill>
                <a:latin typeface="Arial" charset="0"/>
                <a:ea typeface="ＭＳ Ｐゴシック" charset="0"/>
              </a:defRPr>
            </a:lvl3pPr>
            <a:lvl4pPr marL="1640525" indent="-234361">
              <a:defRPr sz="2100">
                <a:solidFill>
                  <a:schemeClr val="tx1"/>
                </a:solidFill>
                <a:latin typeface="Arial" charset="0"/>
                <a:ea typeface="ＭＳ Ｐゴシック" charset="0"/>
              </a:defRPr>
            </a:lvl4pPr>
            <a:lvl5pPr marL="2109246" indent="-234361">
              <a:defRPr sz="2100">
                <a:solidFill>
                  <a:schemeClr val="tx1"/>
                </a:solidFill>
                <a:latin typeface="Arial" charset="0"/>
                <a:ea typeface="ＭＳ Ｐゴシック" charset="0"/>
              </a:defRPr>
            </a:lvl5pPr>
            <a:lvl6pPr marL="2577968" indent="-234361" eaLnBrk="0" fontAlgn="base" hangingPunct="0">
              <a:spcBef>
                <a:spcPct val="0"/>
              </a:spcBef>
              <a:spcAft>
                <a:spcPct val="0"/>
              </a:spcAft>
              <a:defRPr sz="2100">
                <a:solidFill>
                  <a:schemeClr val="tx1"/>
                </a:solidFill>
                <a:latin typeface="Arial" charset="0"/>
                <a:ea typeface="ＭＳ Ｐゴシック" charset="0"/>
              </a:defRPr>
            </a:lvl6pPr>
            <a:lvl7pPr marL="3046689" indent="-234361" eaLnBrk="0" fontAlgn="base" hangingPunct="0">
              <a:spcBef>
                <a:spcPct val="0"/>
              </a:spcBef>
              <a:spcAft>
                <a:spcPct val="0"/>
              </a:spcAft>
              <a:defRPr sz="2100">
                <a:solidFill>
                  <a:schemeClr val="tx1"/>
                </a:solidFill>
                <a:latin typeface="Arial" charset="0"/>
                <a:ea typeface="ＭＳ Ｐゴシック" charset="0"/>
              </a:defRPr>
            </a:lvl7pPr>
            <a:lvl8pPr marL="3515411" indent="-234361" eaLnBrk="0" fontAlgn="base" hangingPunct="0">
              <a:spcBef>
                <a:spcPct val="0"/>
              </a:spcBef>
              <a:spcAft>
                <a:spcPct val="0"/>
              </a:spcAft>
              <a:defRPr sz="2100">
                <a:solidFill>
                  <a:schemeClr val="tx1"/>
                </a:solidFill>
                <a:latin typeface="Arial" charset="0"/>
                <a:ea typeface="ＭＳ Ｐゴシック" charset="0"/>
              </a:defRPr>
            </a:lvl8pPr>
            <a:lvl9pPr marL="3984132" indent="-234361" eaLnBrk="0" fontAlgn="base" hangingPunct="0">
              <a:spcBef>
                <a:spcPct val="0"/>
              </a:spcBef>
              <a:spcAft>
                <a:spcPct val="0"/>
              </a:spcAft>
              <a:defRPr sz="2100">
                <a:solidFill>
                  <a:schemeClr val="tx1"/>
                </a:solidFill>
                <a:latin typeface="Arial" charset="0"/>
                <a:ea typeface="ＭＳ Ｐゴシック" charset="0"/>
              </a:defRPr>
            </a:lvl9pPr>
          </a:lstStyle>
          <a:p>
            <a:fld id="{3046C9FF-3790-1F46-886B-C5BBC0DE483B}" type="slidenum">
              <a:rPr lang="en-US" sz="1200"/>
              <a:pPr/>
              <a:t>16</a:t>
            </a:fld>
            <a:endParaRPr lang="en-US" sz="1200"/>
          </a:p>
        </p:txBody>
      </p:sp>
      <p:sp>
        <p:nvSpPr>
          <p:cNvPr id="505858"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2970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2110286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5D46D3-80C3-EF44-BC3D-B34EC7CB464D}" type="slidenum">
              <a:rPr lang="en-US"/>
              <a:pPr>
                <a:defRPr/>
              </a:pPr>
              <a:t>17</a:t>
            </a:fld>
            <a:endParaRPr lang="en-US"/>
          </a:p>
        </p:txBody>
      </p:sp>
    </p:spTree>
    <p:extLst>
      <p:ext uri="{BB962C8B-B14F-4D97-AF65-F5344CB8AC3E}">
        <p14:creationId xmlns:p14="http://schemas.microsoft.com/office/powerpoint/2010/main" val="3191554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5D46D3-80C3-EF44-BC3D-B34EC7CB464D}" type="slidenum">
              <a:rPr lang="en-US"/>
              <a:pPr>
                <a:defRPr/>
              </a:pPr>
              <a:t>18</a:t>
            </a:fld>
            <a:endParaRPr lang="en-US"/>
          </a:p>
        </p:txBody>
      </p:sp>
    </p:spTree>
    <p:extLst>
      <p:ext uri="{BB962C8B-B14F-4D97-AF65-F5344CB8AC3E}">
        <p14:creationId xmlns:p14="http://schemas.microsoft.com/office/powerpoint/2010/main" val="3191554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5D46D3-80C3-EF44-BC3D-B34EC7CB464D}" type="slidenum">
              <a:rPr lang="en-US"/>
              <a:pPr>
                <a:defRPr/>
              </a:pPr>
              <a:t>19</a:t>
            </a:fld>
            <a:endParaRPr lang="en-US"/>
          </a:p>
        </p:txBody>
      </p:sp>
    </p:spTree>
    <p:extLst>
      <p:ext uri="{BB962C8B-B14F-4D97-AF65-F5344CB8AC3E}">
        <p14:creationId xmlns:p14="http://schemas.microsoft.com/office/powerpoint/2010/main" val="3191554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6231232"/>
      </p:ext>
    </p:extLst>
  </p:cSld>
  <p:clrMapOvr>
    <a:masterClrMapping/>
  </p:clrMapOvr>
  <p:transition xmlns:p14="http://schemas.microsoft.com/office/powerpoint/2010/mai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3400" y="6356350"/>
            <a:ext cx="2133600" cy="365125"/>
          </a:xfrm>
          <a:prstGeom prst="rect">
            <a:avLst/>
          </a:prstGeom>
        </p:spPr>
        <p:txBody>
          <a:bodyPr/>
          <a:lstStyle/>
          <a:p>
            <a:fld id="{7A68B107-78E2-7240-B79A-E57BF73A3467}" type="datetimeFigureOut">
              <a:rPr lang="en-US" smtClean="0"/>
              <a:t>11/16/17</a:t>
            </a:fld>
            <a:endParaRPr lang="en-US"/>
          </a:p>
        </p:txBody>
      </p:sp>
      <p:sp>
        <p:nvSpPr>
          <p:cNvPr id="3" name="Footer Placeholder 2"/>
          <p:cNvSpPr>
            <a:spLocks noGrp="1"/>
          </p:cNvSpPr>
          <p:nvPr>
            <p:ph type="ftr" sz="quarter" idx="11"/>
          </p:nvPr>
        </p:nvSpPr>
        <p:spPr>
          <a:xfrm>
            <a:off x="32004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629400" y="6356350"/>
            <a:ext cx="2133600" cy="365125"/>
          </a:xfrm>
          <a:prstGeom prst="rect">
            <a:avLst/>
          </a:prstGeom>
        </p:spPr>
        <p:txBody>
          <a:bodyPr/>
          <a:lstStyle/>
          <a:p>
            <a:fld id="{3752CE91-8B33-164D-A6AF-0594BB981A99}" type="slidenum">
              <a:rPr lang="en-US" smtClean="0"/>
              <a:t>‹#›</a:t>
            </a:fld>
            <a:endParaRPr lang="en-US"/>
          </a:p>
        </p:txBody>
      </p:sp>
    </p:spTree>
    <p:extLst>
      <p:ext uri="{BB962C8B-B14F-4D97-AF65-F5344CB8AC3E}">
        <p14:creationId xmlns:p14="http://schemas.microsoft.com/office/powerpoint/2010/main" val="416692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33400" y="6356350"/>
            <a:ext cx="2133600" cy="365125"/>
          </a:xfrm>
          <a:prstGeom prst="rect">
            <a:avLst/>
          </a:prstGeom>
        </p:spPr>
        <p:txBody>
          <a:bodyPr/>
          <a:lstStyle/>
          <a:p>
            <a:fld id="{7A68B107-78E2-7240-B79A-E57BF73A3467}" type="datetimeFigureOut">
              <a:rPr lang="en-US" smtClean="0"/>
              <a:t>11/16/17</a:t>
            </a:fld>
            <a:endParaRPr lang="en-US"/>
          </a:p>
        </p:txBody>
      </p:sp>
      <p:sp>
        <p:nvSpPr>
          <p:cNvPr id="5" name="Footer Placeholder 4"/>
          <p:cNvSpPr>
            <a:spLocks noGrp="1"/>
          </p:cNvSpPr>
          <p:nvPr>
            <p:ph type="ftr" sz="quarter" idx="11"/>
          </p:nvPr>
        </p:nvSpPr>
        <p:spPr>
          <a:xfrm>
            <a:off x="32004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29400" y="6356350"/>
            <a:ext cx="2133600" cy="365125"/>
          </a:xfrm>
          <a:prstGeom prst="rect">
            <a:avLst/>
          </a:prstGeom>
        </p:spPr>
        <p:txBody>
          <a:bodyPr/>
          <a:lstStyle/>
          <a:p>
            <a:fld id="{3752CE91-8B33-164D-A6AF-0594BB981A99}" type="slidenum">
              <a:rPr lang="en-US" smtClean="0"/>
              <a:t>‹#›</a:t>
            </a:fld>
            <a:endParaRPr lang="en-US"/>
          </a:p>
        </p:txBody>
      </p:sp>
    </p:spTree>
    <p:extLst>
      <p:ext uri="{BB962C8B-B14F-4D97-AF65-F5344CB8AC3E}">
        <p14:creationId xmlns:p14="http://schemas.microsoft.com/office/powerpoint/2010/main" val="1494543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533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5334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6741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3400" y="6356350"/>
            <a:ext cx="2133600" cy="365125"/>
          </a:xfrm>
          <a:prstGeom prst="rect">
            <a:avLst/>
          </a:prstGeom>
        </p:spPr>
        <p:txBody>
          <a:bodyPr/>
          <a:lstStyle/>
          <a:p>
            <a:fld id="{7A68B107-78E2-7240-B79A-E57BF73A3467}" type="datetimeFigureOut">
              <a:rPr lang="en-US" smtClean="0"/>
              <a:t>11/16/17</a:t>
            </a:fld>
            <a:endParaRPr lang="en-US"/>
          </a:p>
        </p:txBody>
      </p:sp>
      <p:sp>
        <p:nvSpPr>
          <p:cNvPr id="5" name="Footer Placeholder 4"/>
          <p:cNvSpPr>
            <a:spLocks noGrp="1"/>
          </p:cNvSpPr>
          <p:nvPr>
            <p:ph type="ftr" sz="quarter" idx="11"/>
          </p:nvPr>
        </p:nvSpPr>
        <p:spPr>
          <a:xfrm>
            <a:off x="32004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29400" y="6356350"/>
            <a:ext cx="2133600" cy="365125"/>
          </a:xfrm>
          <a:prstGeom prst="rect">
            <a:avLst/>
          </a:prstGeom>
        </p:spPr>
        <p:txBody>
          <a:bodyPr/>
          <a:lstStyle/>
          <a:p>
            <a:fld id="{3752CE91-8B33-164D-A6AF-0594BB981A99}" type="slidenum">
              <a:rPr lang="en-US" smtClean="0"/>
              <a:t>‹#›</a:t>
            </a:fld>
            <a:endParaRPr lang="en-US"/>
          </a:p>
        </p:txBody>
      </p:sp>
    </p:spTree>
    <p:extLst>
      <p:ext uri="{BB962C8B-B14F-4D97-AF65-F5344CB8AC3E}">
        <p14:creationId xmlns:p14="http://schemas.microsoft.com/office/powerpoint/2010/main" val="3827498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5334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565008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3400" y="6356350"/>
            <a:ext cx="2133600" cy="365125"/>
          </a:xfrm>
          <a:prstGeom prst="rect">
            <a:avLst/>
          </a:prstGeom>
        </p:spPr>
        <p:txBody>
          <a:bodyPr/>
          <a:lstStyle/>
          <a:p>
            <a:fld id="{7A68B107-78E2-7240-B79A-E57BF73A3467}" type="datetimeFigureOut">
              <a:rPr lang="en-US" smtClean="0"/>
              <a:t>11/16/17</a:t>
            </a:fld>
            <a:endParaRPr lang="en-US"/>
          </a:p>
        </p:txBody>
      </p:sp>
      <p:sp>
        <p:nvSpPr>
          <p:cNvPr id="3" name="Footer Placeholder 2"/>
          <p:cNvSpPr>
            <a:spLocks noGrp="1"/>
          </p:cNvSpPr>
          <p:nvPr>
            <p:ph type="ftr" sz="quarter" idx="11"/>
          </p:nvPr>
        </p:nvSpPr>
        <p:spPr>
          <a:xfrm>
            <a:off x="32004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629400" y="6356350"/>
            <a:ext cx="2133600" cy="365125"/>
          </a:xfrm>
          <a:prstGeom prst="rect">
            <a:avLst/>
          </a:prstGeom>
        </p:spPr>
        <p:txBody>
          <a:bodyPr/>
          <a:lstStyle/>
          <a:p>
            <a:fld id="{3752CE91-8B33-164D-A6AF-0594BB981A99}" type="slidenum">
              <a:rPr lang="en-US" smtClean="0"/>
              <a:t>‹#›</a:t>
            </a:fld>
            <a:endParaRPr lang="en-US"/>
          </a:p>
        </p:txBody>
      </p:sp>
    </p:spTree>
    <p:extLst>
      <p:ext uri="{BB962C8B-B14F-4D97-AF65-F5344CB8AC3E}">
        <p14:creationId xmlns:p14="http://schemas.microsoft.com/office/powerpoint/2010/main" val="4288446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33400" y="6356350"/>
            <a:ext cx="2133600" cy="365125"/>
          </a:xfrm>
          <a:prstGeom prst="rect">
            <a:avLst/>
          </a:prstGeom>
        </p:spPr>
        <p:txBody>
          <a:bodyPr/>
          <a:lstStyle/>
          <a:p>
            <a:fld id="{7A68B107-78E2-7240-B79A-E57BF73A3467}" type="datetimeFigureOut">
              <a:rPr lang="en-US" smtClean="0"/>
              <a:t>11/16/17</a:t>
            </a:fld>
            <a:endParaRPr lang="en-US"/>
          </a:p>
        </p:txBody>
      </p:sp>
      <p:sp>
        <p:nvSpPr>
          <p:cNvPr id="6" name="Footer Placeholder 5"/>
          <p:cNvSpPr>
            <a:spLocks noGrp="1"/>
          </p:cNvSpPr>
          <p:nvPr>
            <p:ph type="ftr" sz="quarter" idx="11"/>
          </p:nvPr>
        </p:nvSpPr>
        <p:spPr>
          <a:xfrm>
            <a:off x="32004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629400" y="6356350"/>
            <a:ext cx="2133600" cy="365125"/>
          </a:xfrm>
          <a:prstGeom prst="rect">
            <a:avLst/>
          </a:prstGeom>
        </p:spPr>
        <p:txBody>
          <a:bodyPr/>
          <a:lstStyle/>
          <a:p>
            <a:fld id="{3752CE91-8B33-164D-A6AF-0594BB981A99}" type="slidenum">
              <a:rPr lang="en-US" smtClean="0"/>
              <a:t>‹#›</a:t>
            </a:fld>
            <a:endParaRPr lang="en-US"/>
          </a:p>
        </p:txBody>
      </p:sp>
    </p:spTree>
    <p:extLst>
      <p:ext uri="{BB962C8B-B14F-4D97-AF65-F5344CB8AC3E}">
        <p14:creationId xmlns:p14="http://schemas.microsoft.com/office/powerpoint/2010/main" val="333508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33400" y="6356350"/>
            <a:ext cx="2133600" cy="365125"/>
          </a:xfrm>
          <a:prstGeom prst="rect">
            <a:avLst/>
          </a:prstGeom>
        </p:spPr>
        <p:txBody>
          <a:bodyPr/>
          <a:lstStyle/>
          <a:p>
            <a:fld id="{7A68B107-78E2-7240-B79A-E57BF73A3467}" type="datetimeFigureOut">
              <a:rPr lang="en-US" smtClean="0"/>
              <a:t>11/16/17</a:t>
            </a:fld>
            <a:endParaRPr lang="en-US"/>
          </a:p>
        </p:txBody>
      </p:sp>
      <p:sp>
        <p:nvSpPr>
          <p:cNvPr id="6" name="Footer Placeholder 5"/>
          <p:cNvSpPr>
            <a:spLocks noGrp="1"/>
          </p:cNvSpPr>
          <p:nvPr>
            <p:ph type="ftr" sz="quarter" idx="11"/>
          </p:nvPr>
        </p:nvSpPr>
        <p:spPr>
          <a:xfrm>
            <a:off x="32004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629400" y="6356350"/>
            <a:ext cx="2133600" cy="365125"/>
          </a:xfrm>
          <a:prstGeom prst="rect">
            <a:avLst/>
          </a:prstGeom>
        </p:spPr>
        <p:txBody>
          <a:bodyPr/>
          <a:lstStyle/>
          <a:p>
            <a:fld id="{3752CE91-8B33-164D-A6AF-0594BB981A99}" type="slidenum">
              <a:rPr lang="en-US" smtClean="0"/>
              <a:t>‹#›</a:t>
            </a:fld>
            <a:endParaRPr lang="en-US"/>
          </a:p>
        </p:txBody>
      </p:sp>
    </p:spTree>
    <p:extLst>
      <p:ext uri="{BB962C8B-B14F-4D97-AF65-F5344CB8AC3E}">
        <p14:creationId xmlns:p14="http://schemas.microsoft.com/office/powerpoint/2010/main" val="11815238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533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5334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3400" y="6356350"/>
            <a:ext cx="2133600" cy="365125"/>
          </a:xfrm>
          <a:prstGeom prst="rect">
            <a:avLst/>
          </a:prstGeom>
        </p:spPr>
        <p:txBody>
          <a:bodyPr/>
          <a:lstStyle/>
          <a:p>
            <a:fld id="{7A68B107-78E2-7240-B79A-E57BF73A3467}" type="datetimeFigureOut">
              <a:rPr lang="en-US" smtClean="0"/>
              <a:t>11/16/17</a:t>
            </a:fld>
            <a:endParaRPr lang="en-US"/>
          </a:p>
        </p:txBody>
      </p:sp>
      <p:sp>
        <p:nvSpPr>
          <p:cNvPr id="5" name="Footer Placeholder 4"/>
          <p:cNvSpPr>
            <a:spLocks noGrp="1"/>
          </p:cNvSpPr>
          <p:nvPr>
            <p:ph type="ftr" sz="quarter" idx="11"/>
          </p:nvPr>
        </p:nvSpPr>
        <p:spPr>
          <a:xfrm>
            <a:off x="32004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29400" y="6356350"/>
            <a:ext cx="2133600" cy="365125"/>
          </a:xfrm>
          <a:prstGeom prst="rect">
            <a:avLst/>
          </a:prstGeom>
        </p:spPr>
        <p:txBody>
          <a:bodyPr/>
          <a:lstStyle/>
          <a:p>
            <a:fld id="{3752CE91-8B33-164D-A6AF-0594BB981A99}" type="slidenum">
              <a:rPr lang="en-US" smtClean="0"/>
              <a:t>‹#›</a:t>
            </a:fld>
            <a:endParaRPr lang="en-US"/>
          </a:p>
        </p:txBody>
      </p:sp>
    </p:spTree>
    <p:extLst>
      <p:ext uri="{BB962C8B-B14F-4D97-AF65-F5344CB8AC3E}">
        <p14:creationId xmlns:p14="http://schemas.microsoft.com/office/powerpoint/2010/main" val="33812942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3400" y="6356350"/>
            <a:ext cx="2133600" cy="365125"/>
          </a:xfrm>
          <a:prstGeom prst="rect">
            <a:avLst/>
          </a:prstGeom>
        </p:spPr>
        <p:txBody>
          <a:bodyPr/>
          <a:lstStyle/>
          <a:p>
            <a:fld id="{7A68B107-78E2-7240-B79A-E57BF73A3467}" type="datetimeFigureOut">
              <a:rPr lang="en-US" smtClean="0"/>
              <a:t>11/16/17</a:t>
            </a:fld>
            <a:endParaRPr lang="en-US"/>
          </a:p>
        </p:txBody>
      </p:sp>
      <p:sp>
        <p:nvSpPr>
          <p:cNvPr id="5" name="Footer Placeholder 4"/>
          <p:cNvSpPr>
            <a:spLocks noGrp="1"/>
          </p:cNvSpPr>
          <p:nvPr>
            <p:ph type="ftr" sz="quarter" idx="11"/>
          </p:nvPr>
        </p:nvSpPr>
        <p:spPr>
          <a:xfrm>
            <a:off x="32004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29400" y="6356350"/>
            <a:ext cx="2133600" cy="365125"/>
          </a:xfrm>
          <a:prstGeom prst="rect">
            <a:avLst/>
          </a:prstGeom>
        </p:spPr>
        <p:txBody>
          <a:bodyPr/>
          <a:lstStyle/>
          <a:p>
            <a:fld id="{3752CE91-8B33-164D-A6AF-0594BB981A99}" type="slidenum">
              <a:rPr lang="en-US" smtClean="0"/>
              <a:t>‹#›</a:t>
            </a:fld>
            <a:endParaRPr lang="en-US"/>
          </a:p>
        </p:txBody>
      </p:sp>
    </p:spTree>
    <p:extLst>
      <p:ext uri="{BB962C8B-B14F-4D97-AF65-F5344CB8AC3E}">
        <p14:creationId xmlns:p14="http://schemas.microsoft.com/office/powerpoint/2010/main" val="104123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Title/Content Sta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838200" y="1371600"/>
            <a:ext cx="7924800" cy="4953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38663790"/>
      </p:ext>
    </p:extLst>
  </p:cSld>
  <p:clrMapOvr>
    <a:masterClrMapping/>
  </p:clrMapOvr>
  <p:transition xmlns:p14="http://schemas.microsoft.com/office/powerpoint/2010/mai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Liturg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752600" y="1371600"/>
            <a:ext cx="7010400" cy="4953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6122110"/>
      </p:ext>
    </p:extLst>
  </p:cSld>
  <p:clrMapOvr>
    <a:masterClrMapping/>
  </p:clrMapOvr>
  <p:transition xmlns:p14="http://schemas.microsoft.com/office/powerpoint/2010/mai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1371600"/>
            <a:ext cx="5486400" cy="1600200"/>
          </a:xfrm>
        </p:spPr>
        <p:txBody>
          <a:bodyPr/>
          <a:lstStyle>
            <a:lvl1pPr algn="r">
              <a:defRPr sz="3600"/>
            </a:lvl1pPr>
          </a:lstStyle>
          <a:p>
            <a:r>
              <a:rPr lang="en-US" dirty="0"/>
              <a:t>Click to edit Master title style</a:t>
            </a:r>
          </a:p>
        </p:txBody>
      </p:sp>
      <p:sp>
        <p:nvSpPr>
          <p:cNvPr id="3" name="Subtitle 2"/>
          <p:cNvSpPr>
            <a:spLocks noGrp="1"/>
          </p:cNvSpPr>
          <p:nvPr>
            <p:ph type="subTitle" idx="1"/>
          </p:nvPr>
        </p:nvSpPr>
        <p:spPr>
          <a:xfrm>
            <a:off x="2590800" y="3048000"/>
            <a:ext cx="5486400" cy="1143000"/>
          </a:xfrm>
        </p:spPr>
        <p:txBody>
          <a:bodyPr/>
          <a:lstStyle>
            <a:lvl1pPr marL="0" indent="0" algn="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3560188852"/>
      </p:ext>
    </p:extLst>
  </p:cSld>
  <p:clrMapOvr>
    <a:masterClrMapping/>
  </p:clrMapOvr>
  <p:transition xmlns:p14="http://schemas.microsoft.com/office/powerpoint/2010/mai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754894069"/>
      </p:ext>
    </p:extLst>
  </p:cSld>
  <p:clrMapOvr>
    <a:masterClrMapping/>
  </p:clrMapOvr>
  <p:transition xmlns:p14="http://schemas.microsoft.com/office/powerpoint/2010/mai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94614924"/>
      </p:ext>
    </p:extLst>
  </p:cSld>
  <p:clrMapOvr>
    <a:masterClrMapping/>
  </p:clrMapOvr>
  <p:transition xmlns:p14="http://schemas.microsoft.com/office/powerpoint/2010/mai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80080"/>
                </a:solidFill>
                <a:latin typeface="+mj-lt"/>
              </a:defRPr>
            </a:lvl1pPr>
          </a:lstStyle>
          <a:p>
            <a:r>
              <a:rPr lang="en-US" dirty="0"/>
              <a:t>Click to edit Master title style</a:t>
            </a:r>
          </a:p>
        </p:txBody>
      </p:sp>
      <p:sp>
        <p:nvSpPr>
          <p:cNvPr id="3" name="Content Placeholder 2"/>
          <p:cNvSpPr>
            <a:spLocks noGrp="1"/>
          </p:cNvSpPr>
          <p:nvPr>
            <p:ph idx="1"/>
          </p:nvPr>
        </p:nvSpPr>
        <p:spPr>
          <a:xfrm>
            <a:off x="838200" y="1371600"/>
            <a:ext cx="7924800" cy="4953000"/>
          </a:xfrm>
          <a:noFill/>
          <a:effectLst>
            <a:softEdge rad="63500"/>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28279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31017358"/>
      </p:ext>
    </p:extLst>
  </p:cSld>
  <p:clrMapOvr>
    <a:masterClrMapping/>
  </p:clrMapOvr>
  <p:transition xmlns:p14="http://schemas.microsoft.com/office/powerpoint/2010/mai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724165"/>
      </p:ext>
    </p:extLst>
  </p:cSld>
  <p:clrMapOvr>
    <a:masterClrMapping/>
  </p:clrMapOvr>
  <p:transition xmlns:p14="http://schemas.microsoft.com/office/powerpoint/2010/main">
    <p:wipe dir="d"/>
  </p:transition>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theme" Target="../theme/theme2.xml"/><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10"/>
          <p:cNvSpPr>
            <a:spLocks noChangeShapeType="1"/>
          </p:cNvSpPr>
          <p:nvPr userDrawn="1"/>
        </p:nvSpPr>
        <p:spPr bwMode="auto">
          <a:xfrm>
            <a:off x="1066800" y="1676400"/>
            <a:ext cx="1143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 name="Rectangle 2"/>
          <p:cNvSpPr>
            <a:spLocks noGrp="1" noChangeArrowheads="1"/>
          </p:cNvSpPr>
          <p:nvPr>
            <p:ph type="title"/>
          </p:nvPr>
        </p:nvSpPr>
        <p:spPr bwMode="auto">
          <a:xfrm>
            <a:off x="304800" y="2286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3"/>
          <p:cNvSpPr>
            <a:spLocks noGrp="1" noChangeArrowheads="1"/>
          </p:cNvSpPr>
          <p:nvPr>
            <p:ph type="body" idx="1"/>
          </p:nvPr>
        </p:nvSpPr>
        <p:spPr bwMode="auto">
          <a:xfrm>
            <a:off x="838200" y="1371600"/>
            <a:ext cx="6781800" cy="4038600"/>
          </a:xfrm>
          <a:prstGeom prst="rect">
            <a:avLst/>
          </a:prstGeom>
          <a:solidFill>
            <a:schemeClr val="bg1">
              <a:alpha val="50000"/>
            </a:schemeClr>
          </a:solidFill>
          <a:ln>
            <a:noFill/>
          </a:ln>
          <a:effectLst>
            <a:softEdge rad="190500"/>
          </a:effectLst>
          <a:extLs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5" name="Straight Connector 4"/>
          <p:cNvCxnSpPr/>
          <p:nvPr userDrawn="1"/>
        </p:nvCxnSpPr>
        <p:spPr bwMode="auto">
          <a:xfrm>
            <a:off x="304800" y="762000"/>
            <a:ext cx="8839200" cy="0"/>
          </a:xfrm>
          <a:prstGeom prst="line">
            <a:avLst/>
          </a:prstGeom>
          <a:ln>
            <a:solidFill>
              <a:schemeClr val="accent2">
                <a:lumMod val="60000"/>
                <a:lumOff val="40000"/>
              </a:schemeClr>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3" name="Picture 2"/>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6860473" y="5325947"/>
            <a:ext cx="2284263" cy="1524613"/>
          </a:xfrm>
          <a:prstGeom prst="rect">
            <a:avLst/>
          </a:prstGeom>
        </p:spPr>
      </p:pic>
      <p:sp>
        <p:nvSpPr>
          <p:cNvPr id="8" name="TextBox 7"/>
          <p:cNvSpPr txBox="1"/>
          <p:nvPr userDrawn="1"/>
        </p:nvSpPr>
        <p:spPr>
          <a:xfrm>
            <a:off x="152400" y="6538646"/>
            <a:ext cx="6629400" cy="338554"/>
          </a:xfrm>
          <a:prstGeom prst="rect">
            <a:avLst/>
          </a:prstGeom>
          <a:noFill/>
        </p:spPr>
        <p:txBody>
          <a:bodyPr wrap="square" rtlCol="0">
            <a:spAutoFit/>
          </a:bodyPr>
          <a:lstStyle/>
          <a:p>
            <a:pPr algn="ctr"/>
            <a:r>
              <a:rPr lang="en-US" sz="1600" kern="1200" dirty="0">
                <a:solidFill>
                  <a:schemeClr val="tx1"/>
                </a:solidFill>
                <a:effectLst/>
                <a:latin typeface="Arial" charset="0"/>
                <a:ea typeface="ＭＳ Ｐゴシック" charset="0"/>
                <a:cs typeface="ＭＳ Ｐゴシック" charset="0"/>
              </a:rPr>
              <a:t>“Celebrate</a:t>
            </a:r>
            <a:r>
              <a:rPr lang="en-US" sz="1600" kern="1200" baseline="0" dirty="0">
                <a:solidFill>
                  <a:schemeClr val="tx1"/>
                </a:solidFill>
                <a:effectLst/>
                <a:latin typeface="Arial" charset="0"/>
                <a:ea typeface="ＭＳ Ｐゴシック" charset="0"/>
                <a:cs typeface="ＭＳ Ｐゴシック" charset="0"/>
              </a:rPr>
              <a:t> with all the bounty that the Lord your God has given to you”</a:t>
            </a:r>
            <a:endParaRPr lang="en-US" sz="1600" b="1" i="1" dirty="0">
              <a:solidFill>
                <a:schemeClr val="tx1"/>
              </a:solidFill>
              <a:latin typeface="Times New Roman"/>
              <a:cs typeface="Times New Roman"/>
            </a:endParaRPr>
          </a:p>
        </p:txBody>
      </p:sp>
    </p:spTree>
  </p:cSld>
  <p:clrMap bg1="lt1" tx1="dk1" bg2="lt2" tx2="dk2" accent1="accent1" accent2="accent2" accent3="accent3" accent4="accent4" accent5="accent5" accent6="accent6" hlink="hlink" folHlink="folHlink"/>
  <p:sldLayoutIdLst>
    <p:sldLayoutId id="2147483694" r:id="rId1"/>
    <p:sldLayoutId id="2147483702" r:id="rId2"/>
    <p:sldLayoutId id="2147483701" r:id="rId3"/>
    <p:sldLayoutId id="2147483695" r:id="rId4"/>
    <p:sldLayoutId id="2147483696" r:id="rId5"/>
    <p:sldLayoutId id="2147483697" r:id="rId6"/>
    <p:sldLayoutId id="2147483700" r:id="rId7"/>
    <p:sldLayoutId id="2147483715" r:id="rId8"/>
    <p:sldLayoutId id="2147483716" r:id="rId9"/>
    <p:sldLayoutId id="2147483717" r:id="rId10"/>
  </p:sldLayoutIdLst>
  <p:transition xmlns:p14="http://schemas.microsoft.com/office/powerpoint/2010/main">
    <p:wipe dir="d"/>
  </p:transition>
  <p:txStyles>
    <p:titleStyle>
      <a:lvl1pPr algn="l" rtl="0" eaLnBrk="0" fontAlgn="base" hangingPunct="0">
        <a:spcBef>
          <a:spcPct val="0"/>
        </a:spcBef>
        <a:spcAft>
          <a:spcPct val="0"/>
        </a:spcAft>
        <a:defRPr sz="2400" b="1">
          <a:solidFill>
            <a:srgbClr val="380080"/>
          </a:solidFill>
          <a:latin typeface="+mj-lt"/>
          <a:ea typeface="+mj-ea"/>
          <a:cs typeface="ＭＳ Ｐゴシック" charset="0"/>
        </a:defRPr>
      </a:lvl1pPr>
      <a:lvl2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2pPr>
      <a:lvl3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3pPr>
      <a:lvl4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4pPr>
      <a:lvl5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5pPr>
      <a:lvl6pPr marL="457200" algn="l" rtl="0" fontAlgn="base">
        <a:spcBef>
          <a:spcPct val="0"/>
        </a:spcBef>
        <a:spcAft>
          <a:spcPct val="0"/>
        </a:spcAft>
        <a:defRPr sz="2400" b="1">
          <a:solidFill>
            <a:srgbClr val="FFFDCB"/>
          </a:solidFill>
          <a:latin typeface="Arial" charset="0"/>
          <a:ea typeface="ＭＳ Ｐゴシック" pitchFamily="80" charset="-128"/>
        </a:defRPr>
      </a:lvl6pPr>
      <a:lvl7pPr marL="914400" algn="l" rtl="0" fontAlgn="base">
        <a:spcBef>
          <a:spcPct val="0"/>
        </a:spcBef>
        <a:spcAft>
          <a:spcPct val="0"/>
        </a:spcAft>
        <a:defRPr sz="2400" b="1">
          <a:solidFill>
            <a:srgbClr val="FFFDCB"/>
          </a:solidFill>
          <a:latin typeface="Arial" charset="0"/>
          <a:ea typeface="ＭＳ Ｐゴシック" pitchFamily="80" charset="-128"/>
        </a:defRPr>
      </a:lvl7pPr>
      <a:lvl8pPr marL="1371600" algn="l" rtl="0" fontAlgn="base">
        <a:spcBef>
          <a:spcPct val="0"/>
        </a:spcBef>
        <a:spcAft>
          <a:spcPct val="0"/>
        </a:spcAft>
        <a:defRPr sz="2400" b="1">
          <a:solidFill>
            <a:srgbClr val="FFFDCB"/>
          </a:solidFill>
          <a:latin typeface="Arial" charset="0"/>
          <a:ea typeface="ＭＳ Ｐゴシック" pitchFamily="80" charset="-128"/>
        </a:defRPr>
      </a:lvl8pPr>
      <a:lvl9pPr marL="1828800" algn="l" rtl="0" fontAlgn="base">
        <a:spcBef>
          <a:spcPct val="0"/>
        </a:spcBef>
        <a:spcAft>
          <a:spcPct val="0"/>
        </a:spcAft>
        <a:defRPr sz="2400" b="1">
          <a:solidFill>
            <a:srgbClr val="FFFDCB"/>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defRPr sz="2800">
          <a:solidFill>
            <a:schemeClr val="tx1"/>
          </a:solidFill>
          <a:latin typeface="+mj-lt"/>
          <a:ea typeface="+mn-ea"/>
          <a:cs typeface="ＭＳ Ｐゴシック" charset="0"/>
        </a:defRPr>
      </a:lvl1pPr>
      <a:lvl2pPr marL="742950" indent="-285750" algn="l" rtl="0" eaLnBrk="0" fontAlgn="base" hangingPunct="0">
        <a:spcBef>
          <a:spcPct val="20000"/>
        </a:spcBef>
        <a:spcAft>
          <a:spcPct val="0"/>
        </a:spcAft>
        <a:defRPr sz="2800">
          <a:solidFill>
            <a:schemeClr val="tx1"/>
          </a:solidFill>
          <a:latin typeface="+mj-lt"/>
          <a:ea typeface="+mn-ea"/>
        </a:defRPr>
      </a:lvl2pPr>
      <a:lvl3pPr marL="1143000" indent="-228600" algn="l" rtl="0" eaLnBrk="0" fontAlgn="base" hangingPunct="0">
        <a:spcBef>
          <a:spcPct val="20000"/>
        </a:spcBef>
        <a:spcAft>
          <a:spcPct val="0"/>
        </a:spcAft>
        <a:defRPr sz="2800">
          <a:solidFill>
            <a:schemeClr val="tx1"/>
          </a:solidFill>
          <a:latin typeface="+mj-lt"/>
          <a:ea typeface="+mn-ea"/>
        </a:defRPr>
      </a:lvl3pPr>
      <a:lvl4pPr marL="1600200" indent="-228600" algn="l" rtl="0" eaLnBrk="0" fontAlgn="base" hangingPunct="0">
        <a:spcBef>
          <a:spcPct val="20000"/>
        </a:spcBef>
        <a:spcAft>
          <a:spcPct val="0"/>
        </a:spcAft>
        <a:defRPr sz="2800">
          <a:solidFill>
            <a:schemeClr val="tx1"/>
          </a:solidFill>
          <a:latin typeface="+mj-lt"/>
          <a:ea typeface="+mn-ea"/>
        </a:defRPr>
      </a:lvl4pPr>
      <a:lvl5pPr marL="2057400" indent="-228600" algn="l" rtl="0" eaLnBrk="0" fontAlgn="base" hangingPunct="0">
        <a:spcBef>
          <a:spcPct val="20000"/>
        </a:spcBef>
        <a:spcAft>
          <a:spcPct val="0"/>
        </a:spcAft>
        <a:defRPr sz="2800">
          <a:solidFill>
            <a:schemeClr val="tx1"/>
          </a:solidFill>
          <a:latin typeface="+mj-lt"/>
          <a:ea typeface="+mn-ea"/>
        </a:defRPr>
      </a:lvl5pPr>
      <a:lvl6pPr marL="2514600" indent="-228600" algn="l" rtl="0" fontAlgn="base">
        <a:spcBef>
          <a:spcPct val="20000"/>
        </a:spcBef>
        <a:spcAft>
          <a:spcPct val="0"/>
        </a:spcAft>
        <a:defRPr sz="2800">
          <a:solidFill>
            <a:schemeClr val="tx1"/>
          </a:solidFill>
          <a:latin typeface="+mn-lt"/>
          <a:ea typeface="+mn-ea"/>
        </a:defRPr>
      </a:lvl6pPr>
      <a:lvl7pPr marL="2971800" indent="-228600" algn="l" rtl="0" fontAlgn="base">
        <a:spcBef>
          <a:spcPct val="20000"/>
        </a:spcBef>
        <a:spcAft>
          <a:spcPct val="0"/>
        </a:spcAft>
        <a:defRPr sz="2800">
          <a:solidFill>
            <a:schemeClr val="tx1"/>
          </a:solidFill>
          <a:latin typeface="+mn-lt"/>
          <a:ea typeface="+mn-ea"/>
        </a:defRPr>
      </a:lvl7pPr>
      <a:lvl8pPr marL="3429000" indent="-228600" algn="l" rtl="0" fontAlgn="base">
        <a:spcBef>
          <a:spcPct val="20000"/>
        </a:spcBef>
        <a:spcAft>
          <a:spcPct val="0"/>
        </a:spcAft>
        <a:defRPr sz="2800">
          <a:solidFill>
            <a:schemeClr val="tx1"/>
          </a:solidFill>
          <a:latin typeface="+mn-lt"/>
          <a:ea typeface="+mn-ea"/>
        </a:defRPr>
      </a:lvl8pPr>
      <a:lvl9pPr marL="3886200" indent="-228600" algn="l" rtl="0" fontAlgn="base">
        <a:spcBef>
          <a:spcPct val="20000"/>
        </a:spcBef>
        <a:spcAft>
          <a:spcPct val="0"/>
        </a:spcAft>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Line 10"/>
          <p:cNvSpPr>
            <a:spLocks noChangeShapeType="1"/>
          </p:cNvSpPr>
          <p:nvPr userDrawn="1"/>
        </p:nvSpPr>
        <p:spPr bwMode="auto">
          <a:xfrm>
            <a:off x="1066800" y="1676400"/>
            <a:ext cx="1143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2"/>
          <p:cNvSpPr>
            <a:spLocks noGrp="1" noChangeArrowheads="1"/>
          </p:cNvSpPr>
          <p:nvPr>
            <p:ph type="title"/>
          </p:nvPr>
        </p:nvSpPr>
        <p:spPr bwMode="auto">
          <a:xfrm>
            <a:off x="304800" y="2286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1" name="Rectangle 3"/>
          <p:cNvSpPr>
            <a:spLocks noGrp="1" noChangeArrowheads="1"/>
          </p:cNvSpPr>
          <p:nvPr>
            <p:ph type="body" idx="1"/>
          </p:nvPr>
        </p:nvSpPr>
        <p:spPr bwMode="auto">
          <a:xfrm>
            <a:off x="838200" y="1371600"/>
            <a:ext cx="7924800" cy="4953000"/>
          </a:xfrm>
          <a:prstGeom prst="rect">
            <a:avLst/>
          </a:prstGeom>
          <a:solidFill>
            <a:schemeClr val="bg1">
              <a:alpha val="50000"/>
            </a:schemeClr>
          </a:solidFill>
          <a:ln>
            <a:noFill/>
          </a:ln>
          <a:effectLst>
            <a:softEdge rad="190500"/>
          </a:effectLst>
          <a:extLs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p:cNvCxnSpPr/>
          <p:nvPr userDrawn="1"/>
        </p:nvCxnSpPr>
        <p:spPr bwMode="auto">
          <a:xfrm>
            <a:off x="304800" y="762000"/>
            <a:ext cx="8839200" cy="0"/>
          </a:xfrm>
          <a:prstGeom prst="line">
            <a:avLst/>
          </a:prstGeom>
          <a:ln>
            <a:solidFill>
              <a:srgbClr val="ADCEEF"/>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42535539"/>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9" r:id="rId4"/>
    <p:sldLayoutId id="2147483710" r:id="rId5"/>
    <p:sldLayoutId id="2147483711" r:id="rId6"/>
    <p:sldLayoutId id="2147483712" r:id="rId7"/>
    <p:sldLayoutId id="2147483713" r:id="rId8"/>
    <p:sldLayoutId id="2147483714" r:id="rId9"/>
  </p:sldLayoutIdLst>
  <p:txStyles>
    <p:titleStyle>
      <a:lvl1pPr algn="l" defTabSz="457200" rtl="0" eaLnBrk="1" latinLnBrk="0" hangingPunct="1">
        <a:spcBef>
          <a:spcPct val="0"/>
        </a:spcBef>
        <a:buNone/>
        <a:defRPr sz="2400" kern="1200">
          <a:solidFill>
            <a:schemeClr val="tx1"/>
          </a:solidFill>
          <a:latin typeface="Arial"/>
          <a:ea typeface="+mj-ea"/>
          <a:cs typeface="Arial"/>
        </a:defRPr>
      </a:lvl1pPr>
    </p:titleStyle>
    <p:bodyStyle>
      <a:lvl1pPr marL="0" indent="0" algn="l" defTabSz="457200" rtl="0" eaLnBrk="1" latinLnBrk="0" hangingPunct="1">
        <a:spcBef>
          <a:spcPct val="20000"/>
        </a:spcBef>
        <a:buFontTx/>
        <a:buNone/>
        <a:defRPr sz="2800" kern="1200">
          <a:solidFill>
            <a:schemeClr val="tx1"/>
          </a:solidFill>
          <a:latin typeface="Times New Roman"/>
          <a:ea typeface="+mn-ea"/>
          <a:cs typeface="Times New Roman"/>
        </a:defRPr>
      </a:lvl1pPr>
      <a:lvl2pPr marL="457200" indent="0" algn="l" defTabSz="457200" rtl="0" eaLnBrk="1" latinLnBrk="0" hangingPunct="1">
        <a:spcBef>
          <a:spcPct val="20000"/>
        </a:spcBef>
        <a:buFontTx/>
        <a:buNone/>
        <a:defRPr sz="2800" kern="1200">
          <a:solidFill>
            <a:schemeClr val="tx1"/>
          </a:solidFill>
          <a:latin typeface="Times New Roman"/>
          <a:ea typeface="+mn-ea"/>
          <a:cs typeface="Times New Roman"/>
        </a:defRPr>
      </a:lvl2pPr>
      <a:lvl3pPr marL="914400" indent="0" algn="l" defTabSz="457200" rtl="0" eaLnBrk="1" latinLnBrk="0" hangingPunct="1">
        <a:spcBef>
          <a:spcPct val="20000"/>
        </a:spcBef>
        <a:buFontTx/>
        <a:buNone/>
        <a:defRPr sz="2800" kern="1200">
          <a:solidFill>
            <a:schemeClr val="tx1"/>
          </a:solidFill>
          <a:latin typeface="Times New Roman"/>
          <a:ea typeface="+mn-ea"/>
          <a:cs typeface="Times New Roman"/>
        </a:defRPr>
      </a:lvl3pPr>
      <a:lvl4pPr marL="1371600" indent="0" algn="l" defTabSz="457200" rtl="0" eaLnBrk="1" latinLnBrk="0" hangingPunct="1">
        <a:spcBef>
          <a:spcPct val="20000"/>
        </a:spcBef>
        <a:buFontTx/>
        <a:buNone/>
        <a:defRPr sz="2800" kern="1200">
          <a:solidFill>
            <a:schemeClr val="tx1"/>
          </a:solidFill>
          <a:latin typeface="Times New Roman"/>
          <a:ea typeface="+mn-ea"/>
          <a:cs typeface="Times New Roman"/>
        </a:defRPr>
      </a:lvl4pPr>
      <a:lvl5pPr marL="1828800" indent="0" algn="l" defTabSz="457200" rtl="0" eaLnBrk="1" latinLnBrk="0" hangingPunct="1">
        <a:spcBef>
          <a:spcPct val="20000"/>
        </a:spcBef>
        <a:buFontTx/>
        <a:buNone/>
        <a:defRPr sz="2800" kern="1200">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glencary.org"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3.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4.jpe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jp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6.jpe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6.jpe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6.jpe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image" Target="../media/image7.jpeg"/></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8.jpeg"/></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1"/>
            <a:ext cx="8382000" cy="685799"/>
          </a:xfrm>
        </p:spPr>
        <p:txBody>
          <a:bodyPr/>
          <a:lstStyle/>
          <a:p>
            <a:pPr algn="ctr"/>
            <a:r>
              <a:rPr lang="en-US" dirty="0">
                <a:solidFill>
                  <a:schemeClr val="accent2"/>
                </a:solidFill>
              </a:rPr>
              <a:t>Elk River Lutheran Church</a:t>
            </a:r>
          </a:p>
        </p:txBody>
      </p:sp>
      <p:sp>
        <p:nvSpPr>
          <p:cNvPr id="3" name="Subtitle 2"/>
          <p:cNvSpPr>
            <a:spLocks noGrp="1"/>
          </p:cNvSpPr>
          <p:nvPr>
            <p:ph type="subTitle" idx="1"/>
          </p:nvPr>
        </p:nvSpPr>
        <p:spPr>
          <a:xfrm>
            <a:off x="457200" y="2286000"/>
            <a:ext cx="8382000" cy="2667000"/>
          </a:xfrm>
        </p:spPr>
        <p:txBody>
          <a:bodyPr/>
          <a:lstStyle/>
          <a:p>
            <a:pPr algn="ctr"/>
            <a:r>
              <a:rPr lang="en-US" b="1" dirty="0">
                <a:solidFill>
                  <a:srgbClr val="000000"/>
                </a:solidFill>
                <a:latin typeface="+mj-lt"/>
                <a:cs typeface="Times New Roman"/>
              </a:rPr>
              <a:t>November 19, 2017</a:t>
            </a:r>
          </a:p>
          <a:p>
            <a:pPr algn="ctr"/>
            <a:r>
              <a:rPr lang="en-US" dirty="0">
                <a:solidFill>
                  <a:srgbClr val="000000"/>
                </a:solidFill>
                <a:latin typeface="+mj-lt"/>
                <a:cs typeface="Times New Roman"/>
              </a:rPr>
              <a:t>10:30 am Service</a:t>
            </a:r>
          </a:p>
          <a:p>
            <a:pPr algn="l"/>
            <a:endParaRPr lang="en-US" dirty="0">
              <a:solidFill>
                <a:srgbClr val="000000"/>
              </a:solidFill>
              <a:latin typeface="+mj-lt"/>
            </a:endParaRPr>
          </a:p>
          <a:p>
            <a:pPr algn="l"/>
            <a:endParaRPr lang="en-US" dirty="0">
              <a:solidFill>
                <a:srgbClr val="000000"/>
              </a:solidFill>
              <a:latin typeface="+mj-lt"/>
            </a:endParaRPr>
          </a:p>
        </p:txBody>
      </p:sp>
      <p:pic>
        <p:nvPicPr>
          <p:cNvPr id="5" name="Picture 4" descr="Untitled.pdf"/>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28600" y="4495800"/>
            <a:ext cx="3870678" cy="1485900"/>
          </a:xfrm>
          <a:prstGeom prst="rect">
            <a:avLst/>
          </a:prstGeom>
        </p:spPr>
      </p:pic>
    </p:spTree>
    <p:extLst>
      <p:ext uri="{BB962C8B-B14F-4D97-AF65-F5344CB8AC3E}">
        <p14:creationId xmlns:p14="http://schemas.microsoft.com/office/powerpoint/2010/main" val="3864712304"/>
      </p:ext>
    </p:extLst>
  </p:cSld>
  <p:clrMapOvr>
    <a:masterClrMapping/>
  </p:clrMapOvr>
  <p:transition xmlns:p14="http://schemas.microsoft.com/office/powerpoint/2010/mai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763000" cy="381000"/>
          </a:xfrm>
        </p:spPr>
        <p:txBody>
          <a:bodyPr/>
          <a:lstStyle/>
          <a:p>
            <a:r>
              <a:rPr lang="en-US" dirty="0"/>
              <a:t>Gathering Song	         “10,000 Reasons (Bless the Lord)”</a:t>
            </a:r>
          </a:p>
        </p:txBody>
      </p:sp>
      <p:sp>
        <p:nvSpPr>
          <p:cNvPr id="3" name="Rectangle 2"/>
          <p:cNvSpPr/>
          <p:nvPr/>
        </p:nvSpPr>
        <p:spPr>
          <a:xfrm>
            <a:off x="838199" y="1676400"/>
            <a:ext cx="7809345" cy="3108543"/>
          </a:xfrm>
          <a:prstGeom prst="rect">
            <a:avLst/>
          </a:prstGeom>
        </p:spPr>
        <p:txBody>
          <a:bodyPr wrap="square">
            <a:spAutoFit/>
          </a:bodyPr>
          <a:lstStyle/>
          <a:p>
            <a:r>
              <a:rPr lang="en-US" sz="2800" b="1" u="sng" dirty="0"/>
              <a:t>VERSE 3</a:t>
            </a:r>
            <a:endParaRPr lang="en-US" sz="2800" dirty="0"/>
          </a:p>
          <a:p>
            <a:r>
              <a:rPr lang="en-US" sz="2800" b="1" dirty="0"/>
              <a:t>And on that day, </a:t>
            </a:r>
          </a:p>
          <a:p>
            <a:r>
              <a:rPr lang="en-US" sz="2800" b="1" dirty="0"/>
              <a:t>when my strength is failing,</a:t>
            </a:r>
            <a:endParaRPr lang="en-US" sz="2800" dirty="0"/>
          </a:p>
          <a:p>
            <a:r>
              <a:rPr lang="en-US" sz="2800" b="1" dirty="0"/>
              <a:t>The end draws near, </a:t>
            </a:r>
          </a:p>
          <a:p>
            <a:r>
              <a:rPr lang="en-US" sz="2800" b="1" dirty="0"/>
              <a:t>and my time has come;</a:t>
            </a:r>
            <a:endParaRPr lang="en-US" sz="2800" dirty="0"/>
          </a:p>
          <a:p>
            <a:r>
              <a:rPr lang="en-US" sz="2800" b="1" dirty="0"/>
              <a:t>Still, my soul will sing Your praise unending</a:t>
            </a:r>
            <a:endParaRPr lang="en-US" sz="2800" dirty="0"/>
          </a:p>
          <a:p>
            <a:r>
              <a:rPr lang="en-US" sz="2800" b="1" dirty="0"/>
              <a:t>Ten thousand years, and forevermore!</a:t>
            </a:r>
            <a:endParaRPr lang="en-US" sz="2800" dirty="0"/>
          </a:p>
        </p:txBody>
      </p:sp>
    </p:spTree>
    <p:extLst>
      <p:ext uri="{BB962C8B-B14F-4D97-AF65-F5344CB8AC3E}">
        <p14:creationId xmlns:p14="http://schemas.microsoft.com/office/powerpoint/2010/main" val="1507724157"/>
      </p:ext>
    </p:extLst>
  </p:cSld>
  <p:clrMapOvr>
    <a:masterClrMapping/>
  </p:clrMapOvr>
  <p:transition xmlns:p14="http://schemas.microsoft.com/office/powerpoint/2010/mai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763000" cy="381000"/>
          </a:xfrm>
        </p:spPr>
        <p:txBody>
          <a:bodyPr/>
          <a:lstStyle/>
          <a:p>
            <a:r>
              <a:rPr lang="en-US" dirty="0"/>
              <a:t>Gathering Song	         “10,000 Reasons (Bless the Lord)”</a:t>
            </a:r>
          </a:p>
        </p:txBody>
      </p:sp>
      <p:sp>
        <p:nvSpPr>
          <p:cNvPr id="5" name="Rectangle 4">
            <a:extLst>
              <a:ext uri="{FF2B5EF4-FFF2-40B4-BE49-F238E27FC236}">
                <a16:creationId xmlns:a16="http://schemas.microsoft.com/office/drawing/2014/main" xmlns="" id="{F152320B-C9AF-134F-A6BC-FC628E822DC3}"/>
              </a:ext>
            </a:extLst>
          </p:cNvPr>
          <p:cNvSpPr/>
          <p:nvPr/>
        </p:nvSpPr>
        <p:spPr>
          <a:xfrm>
            <a:off x="838200" y="1676400"/>
            <a:ext cx="7162800" cy="2677656"/>
          </a:xfrm>
          <a:prstGeom prst="rect">
            <a:avLst/>
          </a:prstGeom>
        </p:spPr>
        <p:txBody>
          <a:bodyPr wrap="square">
            <a:spAutoFit/>
          </a:bodyPr>
          <a:lstStyle/>
          <a:p>
            <a:r>
              <a:rPr lang="en-US" sz="2800" b="1" u="sng" dirty="0"/>
              <a:t>CHORUS</a:t>
            </a:r>
            <a:endParaRPr lang="en-US" sz="2800" dirty="0"/>
          </a:p>
          <a:p>
            <a:r>
              <a:rPr lang="en-US" sz="2800" b="1" dirty="0"/>
              <a:t>Bless the Lord, O my soul,</a:t>
            </a:r>
            <a:r>
              <a:rPr lang="en-US" sz="2800" dirty="0"/>
              <a:t> </a:t>
            </a:r>
          </a:p>
          <a:p>
            <a:r>
              <a:rPr lang="en-US" sz="2800" b="1" dirty="0"/>
              <a:t>O my soul;</a:t>
            </a:r>
            <a:endParaRPr lang="en-US" sz="2800" dirty="0"/>
          </a:p>
          <a:p>
            <a:r>
              <a:rPr lang="en-US" sz="2800" b="1" dirty="0"/>
              <a:t>Worship His holy name.</a:t>
            </a:r>
            <a:endParaRPr lang="en-US" sz="2800" dirty="0"/>
          </a:p>
          <a:p>
            <a:r>
              <a:rPr lang="en-US" sz="2800" b="1" dirty="0"/>
              <a:t>Sing like never before, O my soul;</a:t>
            </a:r>
            <a:endParaRPr lang="en-US" sz="2800" dirty="0"/>
          </a:p>
          <a:p>
            <a:r>
              <a:rPr lang="en-US" sz="2800" b="1" dirty="0"/>
              <a:t>I’ll worship Your holy name.</a:t>
            </a:r>
            <a:endParaRPr lang="en-US" sz="2800" dirty="0"/>
          </a:p>
        </p:txBody>
      </p:sp>
    </p:spTree>
    <p:extLst>
      <p:ext uri="{BB962C8B-B14F-4D97-AF65-F5344CB8AC3E}">
        <p14:creationId xmlns:p14="http://schemas.microsoft.com/office/powerpoint/2010/main" val="3629265128"/>
      </p:ext>
    </p:extLst>
  </p:cSld>
  <p:clrMapOvr>
    <a:masterClrMapping/>
  </p:clrMapOvr>
  <p:transition xmlns:p14="http://schemas.microsoft.com/office/powerpoint/2010/mai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Confession and Forgiveness </a:t>
            </a:r>
            <a:r>
              <a:rPr lang="en-US" i="1" dirty="0"/>
              <a:t>(p.94)</a:t>
            </a:r>
            <a:endParaRPr lang="en-US" dirty="0"/>
          </a:p>
        </p:txBody>
      </p:sp>
      <p:sp>
        <p:nvSpPr>
          <p:cNvPr id="3" name="Content Placeholder 2"/>
          <p:cNvSpPr>
            <a:spLocks noGrp="1"/>
          </p:cNvSpPr>
          <p:nvPr>
            <p:ph idx="1"/>
          </p:nvPr>
        </p:nvSpPr>
        <p:spPr>
          <a:xfrm>
            <a:off x="762000" y="1600200"/>
            <a:ext cx="6781800" cy="2590800"/>
          </a:xfrm>
        </p:spPr>
        <p:txBody>
          <a:bodyPr/>
          <a:lstStyle/>
          <a:p>
            <a:pPr marL="0">
              <a:spcBef>
                <a:spcPts val="0"/>
              </a:spcBef>
            </a:pPr>
            <a:r>
              <a:rPr lang="en-US" dirty="0"/>
              <a:t>Blessed be the holy Trinity, </a:t>
            </a:r>
            <a:r>
              <a:rPr lang="en-US" dirty="0">
                <a:solidFill>
                  <a:srgbClr val="FF0000"/>
                </a:solidFill>
              </a:rPr>
              <a:t>☩</a:t>
            </a:r>
            <a:r>
              <a:rPr lang="en-US" dirty="0"/>
              <a:t> one God, who forgives all our sin, whose mercy endures forever.</a:t>
            </a:r>
          </a:p>
          <a:p>
            <a:pPr marL="0">
              <a:spcBef>
                <a:spcPts val="0"/>
              </a:spcBef>
            </a:pPr>
            <a:r>
              <a:rPr lang="en-US" b="1" dirty="0"/>
              <a:t>	  </a:t>
            </a:r>
          </a:p>
          <a:p>
            <a:pPr marL="0">
              <a:spcBef>
                <a:spcPts val="0"/>
              </a:spcBef>
            </a:pPr>
            <a:r>
              <a:rPr lang="en-US" b="1" dirty="0"/>
              <a:t>Amen.</a:t>
            </a:r>
            <a:endParaRPr lang="en-US" dirty="0"/>
          </a:p>
          <a:p>
            <a:endParaRPr lang="en-US" dirty="0"/>
          </a:p>
          <a:p>
            <a:r>
              <a:rPr lang="en-US" b="1" dirty="0"/>
              <a:t>		</a:t>
            </a:r>
            <a:endParaRPr lang="en-US" dirty="0"/>
          </a:p>
          <a:p>
            <a:endParaRPr lang="en-US" dirty="0"/>
          </a:p>
        </p:txBody>
      </p:sp>
      <p:sp>
        <p:nvSpPr>
          <p:cNvPr id="4" name="AutoShape 3"/>
          <p:cNvSpPr>
            <a:spLocks noChangeArrowheads="1"/>
          </p:cNvSpPr>
          <p:nvPr/>
        </p:nvSpPr>
        <p:spPr bwMode="auto">
          <a:xfrm>
            <a:off x="304800" y="16764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p:cNvSpPr>
            <a:spLocks noChangeArrowheads="1"/>
          </p:cNvSpPr>
          <p:nvPr/>
        </p:nvSpPr>
        <p:spPr bwMode="auto">
          <a:xfrm>
            <a:off x="304800" y="3352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2783073482"/>
      </p:ext>
    </p:extLst>
  </p:cSld>
  <p:clrMapOvr>
    <a:masterClrMapping/>
  </p:clrMapOvr>
  <p:transition xmlns:p14="http://schemas.microsoft.com/office/powerpoint/2010/mai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7" name="Rectangle 5"/>
          <p:cNvSpPr>
            <a:spLocks noGrp="1" noChangeArrowheads="1"/>
          </p:cNvSpPr>
          <p:nvPr>
            <p:ph type="title"/>
          </p:nvPr>
        </p:nvSpPr>
        <p:spPr/>
        <p:txBody>
          <a:bodyPr/>
          <a:lstStyle/>
          <a:p>
            <a:r>
              <a:rPr lang="en-US" dirty="0"/>
              <a:t>Confession and Forgiveness </a:t>
            </a:r>
            <a:r>
              <a:rPr lang="en-US" i="1" dirty="0"/>
              <a:t>(p.94)</a:t>
            </a:r>
            <a:endParaRPr lang="en-US" dirty="0"/>
          </a:p>
        </p:txBody>
      </p:sp>
      <p:sp>
        <p:nvSpPr>
          <p:cNvPr id="20481" name="Rectangle 2"/>
          <p:cNvSpPr>
            <a:spLocks noGrp="1" noChangeArrowheads="1"/>
          </p:cNvSpPr>
          <p:nvPr>
            <p:ph idx="1"/>
          </p:nvPr>
        </p:nvSpPr>
        <p:spPr>
          <a:xfrm>
            <a:off x="914400" y="1600200"/>
            <a:ext cx="7010400" cy="4953000"/>
          </a:xfrm>
          <a:solidFill>
            <a:schemeClr val="bg1">
              <a:alpha val="0"/>
            </a:schemeClr>
          </a:solidFill>
        </p:spPr>
        <p:txBody>
          <a:bodyPr/>
          <a:lstStyle/>
          <a:p>
            <a:r>
              <a:rPr lang="en-US" dirty="0"/>
              <a:t>Almighty God, to whom all hearts are open, all desires known, and from whom no secrets are hid: cleanse the thoughts of our hearts by the inspiration of your Holy Spirit, that we may perfectly love you and worthily magnify your holy name, through Jesus Christ our Lord.</a:t>
            </a:r>
          </a:p>
          <a:p>
            <a:r>
              <a:rPr lang="en-US" b="1" dirty="0"/>
              <a:t>Amen.</a:t>
            </a:r>
          </a:p>
        </p:txBody>
      </p:sp>
      <p:sp>
        <p:nvSpPr>
          <p:cNvPr id="6" name="AutoShape 3"/>
          <p:cNvSpPr>
            <a:spLocks noChangeArrowheads="1"/>
          </p:cNvSpPr>
          <p:nvPr/>
        </p:nvSpPr>
        <p:spPr bwMode="auto">
          <a:xfrm>
            <a:off x="304800" y="1676400"/>
            <a:ext cx="381000" cy="4572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2491110054"/>
      </p:ext>
    </p:extLst>
  </p:cSld>
  <p:clrMapOvr>
    <a:masterClrMapping/>
  </p:clrMapOvr>
  <p:transition xmlns:p14="http://schemas.microsoft.com/office/powerpoint/2010/mai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7" name="Rectangle 5"/>
          <p:cNvSpPr>
            <a:spLocks noGrp="1" noChangeArrowheads="1"/>
          </p:cNvSpPr>
          <p:nvPr>
            <p:ph type="title"/>
          </p:nvPr>
        </p:nvSpPr>
        <p:spPr/>
        <p:txBody>
          <a:bodyPr/>
          <a:lstStyle/>
          <a:p>
            <a:r>
              <a:rPr lang="en-US" dirty="0"/>
              <a:t>Confession and Forgiveness </a:t>
            </a:r>
            <a:r>
              <a:rPr lang="en-US" i="1" dirty="0"/>
              <a:t>(p. 94)</a:t>
            </a:r>
            <a:endParaRPr lang="en-US" dirty="0"/>
          </a:p>
        </p:txBody>
      </p:sp>
      <p:sp>
        <p:nvSpPr>
          <p:cNvPr id="22529" name="Rectangle 2"/>
          <p:cNvSpPr>
            <a:spLocks noGrp="1" noChangeArrowheads="1"/>
          </p:cNvSpPr>
          <p:nvPr>
            <p:ph idx="1"/>
          </p:nvPr>
        </p:nvSpPr>
        <p:spPr>
          <a:xfrm>
            <a:off x="975282" y="1600200"/>
            <a:ext cx="8153400" cy="3352800"/>
          </a:xfrm>
        </p:spPr>
        <p:txBody>
          <a:bodyPr/>
          <a:lstStyle/>
          <a:p>
            <a:r>
              <a:rPr lang="en-US" dirty="0"/>
              <a:t>Gracious God,</a:t>
            </a:r>
          </a:p>
          <a:p>
            <a:pPr marL="0">
              <a:spcBef>
                <a:spcPts val="0"/>
              </a:spcBef>
            </a:pPr>
            <a:r>
              <a:rPr lang="en-US" b="1" dirty="0"/>
              <a:t>have mercy on us. We confess that we have turned from you and given ourselves into the power of sin. We are truly sorry and humbly repent. In your compassion forgive us our sins, known and unknown, things we have done and things we have failed to do. </a:t>
            </a:r>
            <a:endParaRPr lang="en-US" dirty="0"/>
          </a:p>
        </p:txBody>
      </p:sp>
      <p:sp>
        <p:nvSpPr>
          <p:cNvPr id="6" name="AutoShape 3"/>
          <p:cNvSpPr>
            <a:spLocks noChangeArrowheads="1"/>
          </p:cNvSpPr>
          <p:nvPr/>
        </p:nvSpPr>
        <p:spPr bwMode="auto">
          <a:xfrm>
            <a:off x="457200" y="16002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7" name="AutoShape 4"/>
          <p:cNvSpPr>
            <a:spLocks noChangeArrowheads="1"/>
          </p:cNvSpPr>
          <p:nvPr/>
        </p:nvSpPr>
        <p:spPr bwMode="auto">
          <a:xfrm>
            <a:off x="457200" y="2209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772746610"/>
      </p:ext>
    </p:extLst>
  </p:cSld>
  <p:clrMapOvr>
    <a:masterClrMapping/>
  </p:clrMapOvr>
  <p:transition xmlns:p14="http://schemas.microsoft.com/office/powerpoint/2010/mai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7" name="Rectangle 5"/>
          <p:cNvSpPr>
            <a:spLocks noGrp="1" noChangeArrowheads="1"/>
          </p:cNvSpPr>
          <p:nvPr>
            <p:ph type="title"/>
          </p:nvPr>
        </p:nvSpPr>
        <p:spPr/>
        <p:txBody>
          <a:bodyPr/>
          <a:lstStyle/>
          <a:p>
            <a:r>
              <a:rPr lang="en-US" dirty="0"/>
              <a:t>Confession and Forgiveness </a:t>
            </a:r>
            <a:r>
              <a:rPr lang="en-US" i="1" dirty="0"/>
              <a:t>(p. 94)</a:t>
            </a:r>
            <a:endParaRPr lang="en-US" dirty="0"/>
          </a:p>
        </p:txBody>
      </p:sp>
      <p:sp>
        <p:nvSpPr>
          <p:cNvPr id="24577" name="Rectangle 2"/>
          <p:cNvSpPr>
            <a:spLocks noGrp="1" noChangeArrowheads="1"/>
          </p:cNvSpPr>
          <p:nvPr>
            <p:ph idx="1"/>
          </p:nvPr>
        </p:nvSpPr>
        <p:spPr>
          <a:xfrm>
            <a:off x="914400" y="1600200"/>
            <a:ext cx="7010400" cy="3429000"/>
          </a:xfrm>
        </p:spPr>
        <p:txBody>
          <a:bodyPr/>
          <a:lstStyle/>
          <a:p>
            <a:pPr marL="0">
              <a:spcBef>
                <a:spcPts val="0"/>
              </a:spcBef>
            </a:pPr>
            <a:r>
              <a:rPr lang="en-US" b="1" dirty="0"/>
              <a:t>Turn us again to you, and uphold us by your Spirit, so that we may live and serve you in newness of life through Jesus Christ, our Savior and Lord.</a:t>
            </a:r>
          </a:p>
          <a:p>
            <a:pPr marL="0">
              <a:spcBef>
                <a:spcPts val="0"/>
              </a:spcBef>
            </a:pPr>
            <a:r>
              <a:rPr lang="en-US" b="1"/>
              <a:t>Amen.</a:t>
            </a:r>
            <a:endParaRPr lang="en-US" dirty="0"/>
          </a:p>
        </p:txBody>
      </p:sp>
      <p:sp>
        <p:nvSpPr>
          <p:cNvPr id="6" name="AutoShape 4"/>
          <p:cNvSpPr>
            <a:spLocks noChangeArrowheads="1"/>
          </p:cNvSpPr>
          <p:nvPr/>
        </p:nvSpPr>
        <p:spPr bwMode="auto">
          <a:xfrm>
            <a:off x="533400" y="16764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a:solidFill>
                  <a:schemeClr val="bg1"/>
                </a:solidFill>
              </a:rPr>
              <a:t>C</a:t>
            </a:r>
            <a:endParaRPr lang="en-US" sz="2400"/>
          </a:p>
        </p:txBody>
      </p:sp>
    </p:spTree>
    <p:extLst>
      <p:ext uri="{BB962C8B-B14F-4D97-AF65-F5344CB8AC3E}">
        <p14:creationId xmlns:p14="http://schemas.microsoft.com/office/powerpoint/2010/main" val="4271325964"/>
      </p:ext>
    </p:extLst>
  </p:cSld>
  <p:clrMapOvr>
    <a:masterClrMapping/>
  </p:clrMapOvr>
  <p:transition xmlns:p14="http://schemas.microsoft.com/office/powerpoint/2010/mai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7" name="Rectangle 5"/>
          <p:cNvSpPr>
            <a:spLocks noGrp="1" noChangeArrowheads="1"/>
          </p:cNvSpPr>
          <p:nvPr>
            <p:ph type="title"/>
          </p:nvPr>
        </p:nvSpPr>
        <p:spPr/>
        <p:txBody>
          <a:bodyPr/>
          <a:lstStyle/>
          <a:p>
            <a:r>
              <a:rPr lang="en-US" dirty="0"/>
              <a:t>Confession and Forgiveness </a:t>
            </a:r>
            <a:r>
              <a:rPr lang="en-US" b="0" i="1" dirty="0"/>
              <a:t>(</a:t>
            </a:r>
            <a:r>
              <a:rPr lang="en-US" i="1" dirty="0"/>
              <a:t>p. 94</a:t>
            </a:r>
            <a:r>
              <a:rPr lang="en-US" b="0" i="1" dirty="0"/>
              <a:t>)</a:t>
            </a:r>
            <a:endParaRPr lang="en-US" dirty="0"/>
          </a:p>
        </p:txBody>
      </p:sp>
      <p:sp>
        <p:nvSpPr>
          <p:cNvPr id="28673" name="Rectangle 2"/>
          <p:cNvSpPr>
            <a:spLocks noGrp="1" noChangeArrowheads="1"/>
          </p:cNvSpPr>
          <p:nvPr>
            <p:ph idx="1"/>
          </p:nvPr>
        </p:nvSpPr>
        <p:spPr>
          <a:xfrm>
            <a:off x="914400" y="1143000"/>
            <a:ext cx="8077200" cy="4953000"/>
          </a:xfrm>
          <a:solidFill>
            <a:schemeClr val="bg1">
              <a:alpha val="0"/>
            </a:schemeClr>
          </a:solidFill>
          <a:effectLst>
            <a:softEdge rad="190500"/>
          </a:effectLst>
        </p:spPr>
        <p:txBody>
          <a:bodyPr/>
          <a:lstStyle/>
          <a:p>
            <a:pPr marL="0">
              <a:spcBef>
                <a:spcPts val="0"/>
              </a:spcBef>
            </a:pPr>
            <a:r>
              <a:rPr lang="en-US" dirty="0"/>
              <a:t>God, who is rich in mercy, loved us even when we were dead in sin, and made us alive together with Christ. By grace you have been saved. In the name of ☩ Jesus Christ, your sins are forgiven. Almighty God strengthen you with power through the Holy Spirit, that Christ may live in your hearts through faith.</a:t>
            </a:r>
          </a:p>
          <a:p>
            <a:endParaRPr lang="en-US" b="1" dirty="0"/>
          </a:p>
          <a:p>
            <a:r>
              <a:rPr lang="en-US" b="1" dirty="0"/>
              <a:t>Amen.</a:t>
            </a:r>
          </a:p>
        </p:txBody>
      </p:sp>
      <p:sp>
        <p:nvSpPr>
          <p:cNvPr id="8" name="AutoShape 3"/>
          <p:cNvSpPr>
            <a:spLocks noChangeArrowheads="1"/>
          </p:cNvSpPr>
          <p:nvPr/>
        </p:nvSpPr>
        <p:spPr bwMode="auto">
          <a:xfrm>
            <a:off x="533400" y="12192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9" name="AutoShape 4"/>
          <p:cNvSpPr>
            <a:spLocks noChangeArrowheads="1"/>
          </p:cNvSpPr>
          <p:nvPr/>
        </p:nvSpPr>
        <p:spPr bwMode="auto">
          <a:xfrm>
            <a:off x="533400" y="47244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50317357"/>
      </p:ext>
    </p:extLst>
  </p:cSld>
  <p:clrMapOvr>
    <a:masterClrMapping/>
  </p:clrMapOvr>
  <p:transition xmlns:p14="http://schemas.microsoft.com/office/powerpoint/2010/mai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920" y="171450"/>
            <a:ext cx="8762880" cy="514350"/>
          </a:xfrm>
        </p:spPr>
        <p:txBody>
          <a:bodyPr/>
          <a:lstStyle/>
          <a:p>
            <a:r>
              <a:rPr lang="en-US" dirty="0"/>
              <a:t>Song of Praise		                “Thanks Be to Our God”</a:t>
            </a:r>
          </a:p>
        </p:txBody>
      </p:sp>
      <p:sp>
        <p:nvSpPr>
          <p:cNvPr id="3" name="Content Placeholder 2"/>
          <p:cNvSpPr>
            <a:spLocks noGrp="1"/>
          </p:cNvSpPr>
          <p:nvPr>
            <p:ph idx="1"/>
          </p:nvPr>
        </p:nvSpPr>
        <p:spPr>
          <a:xfrm>
            <a:off x="685800" y="1219200"/>
            <a:ext cx="8458200" cy="3733800"/>
          </a:xfrm>
          <a:solidFill>
            <a:schemeClr val="bg1">
              <a:alpha val="0"/>
            </a:schemeClr>
          </a:solidFill>
        </p:spPr>
        <p:txBody>
          <a:bodyPr/>
          <a:lstStyle/>
          <a:p>
            <a:r>
              <a:rPr lang="en-US" dirty="0"/>
              <a:t>VERSE 1</a:t>
            </a:r>
          </a:p>
          <a:p>
            <a:r>
              <a:rPr lang="en-US" b="1" dirty="0"/>
              <a:t>For the road that leads from darkness into light,</a:t>
            </a:r>
            <a:endParaRPr lang="en-US" dirty="0"/>
          </a:p>
          <a:p>
            <a:r>
              <a:rPr lang="en-US" b="1" dirty="0"/>
              <a:t>For the hope that rescues us from endless night,</a:t>
            </a:r>
            <a:endParaRPr lang="en-US" dirty="0"/>
          </a:p>
          <a:p>
            <a:r>
              <a:rPr lang="en-US" b="1" dirty="0"/>
              <a:t>For the grace that covers sin,</a:t>
            </a:r>
            <a:endParaRPr lang="en-US" dirty="0"/>
          </a:p>
          <a:p>
            <a:r>
              <a:rPr lang="en-US" b="1" dirty="0"/>
              <a:t>At the door where life begins,</a:t>
            </a:r>
            <a:endParaRPr lang="en-US" dirty="0"/>
          </a:p>
          <a:p>
            <a:r>
              <a:rPr lang="en-US" b="1" dirty="0"/>
              <a:t>For salvation reaching in to guide us through,</a:t>
            </a:r>
            <a:endParaRPr lang="en-US" dirty="0"/>
          </a:p>
          <a:p>
            <a:r>
              <a:rPr lang="en-US" b="1" dirty="0"/>
              <a:t>Thanks be to our God.</a:t>
            </a:r>
            <a:endParaRPr lang="en-US" dirty="0"/>
          </a:p>
          <a:p>
            <a:endParaRPr lang="en-US" dirty="0"/>
          </a:p>
        </p:txBody>
      </p:sp>
    </p:spTree>
    <p:extLst>
      <p:ext uri="{BB962C8B-B14F-4D97-AF65-F5344CB8AC3E}">
        <p14:creationId xmlns:p14="http://schemas.microsoft.com/office/powerpoint/2010/main" val="3209669305"/>
      </p:ext>
    </p:extLst>
  </p:cSld>
  <p:clrMapOvr>
    <a:masterClrMapping/>
  </p:clrMapOvr>
  <p:transition xmlns:p14="http://schemas.microsoft.com/office/powerpoint/2010/mai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920" y="171450"/>
            <a:ext cx="8762880" cy="514350"/>
          </a:xfrm>
        </p:spPr>
        <p:txBody>
          <a:bodyPr/>
          <a:lstStyle/>
          <a:p>
            <a:r>
              <a:rPr lang="en-US" dirty="0"/>
              <a:t>Song of Praise		                “Thanks Be to Our God”</a:t>
            </a:r>
          </a:p>
        </p:txBody>
      </p:sp>
      <p:sp>
        <p:nvSpPr>
          <p:cNvPr id="3" name="Content Placeholder 2"/>
          <p:cNvSpPr>
            <a:spLocks noGrp="1"/>
          </p:cNvSpPr>
          <p:nvPr>
            <p:ph idx="1"/>
          </p:nvPr>
        </p:nvSpPr>
        <p:spPr>
          <a:xfrm>
            <a:off x="685800" y="1219200"/>
            <a:ext cx="8458200" cy="3733800"/>
          </a:xfrm>
          <a:solidFill>
            <a:schemeClr val="bg1">
              <a:alpha val="0"/>
            </a:schemeClr>
          </a:solidFill>
        </p:spPr>
        <p:txBody>
          <a:bodyPr/>
          <a:lstStyle/>
          <a:p>
            <a:r>
              <a:rPr lang="en-US" dirty="0"/>
              <a:t>VERSE 2</a:t>
            </a:r>
          </a:p>
          <a:p>
            <a:r>
              <a:rPr lang="en-US" b="1" dirty="0"/>
              <a:t>For the healing that no mortal can explain,</a:t>
            </a:r>
            <a:endParaRPr lang="en-US" dirty="0"/>
          </a:p>
          <a:p>
            <a:r>
              <a:rPr lang="en-US" b="1" dirty="0"/>
              <a:t>For deliverance that breaks the sinner's chains,</a:t>
            </a:r>
            <a:endParaRPr lang="en-US" dirty="0"/>
          </a:p>
          <a:p>
            <a:r>
              <a:rPr lang="en-US" b="1" dirty="0"/>
              <a:t>For the strength to carry on,</a:t>
            </a:r>
            <a:endParaRPr lang="en-US" dirty="0"/>
          </a:p>
          <a:p>
            <a:r>
              <a:rPr lang="en-US" b="1" dirty="0"/>
              <a:t>And forgiveness great and strong,</a:t>
            </a:r>
            <a:endParaRPr lang="en-US" dirty="0"/>
          </a:p>
          <a:p>
            <a:r>
              <a:rPr lang="en-US" b="1" dirty="0"/>
              <a:t>And the promise of Your mercies ever new,</a:t>
            </a:r>
            <a:endParaRPr lang="en-US" dirty="0"/>
          </a:p>
          <a:p>
            <a:r>
              <a:rPr lang="en-US" b="1" dirty="0"/>
              <a:t>Thanks be to our God.</a:t>
            </a:r>
            <a:endParaRPr lang="en-US" dirty="0"/>
          </a:p>
          <a:p>
            <a:endParaRPr lang="en-US" dirty="0"/>
          </a:p>
        </p:txBody>
      </p:sp>
    </p:spTree>
    <p:extLst>
      <p:ext uri="{BB962C8B-B14F-4D97-AF65-F5344CB8AC3E}">
        <p14:creationId xmlns:p14="http://schemas.microsoft.com/office/powerpoint/2010/main" val="381460433"/>
      </p:ext>
    </p:extLst>
  </p:cSld>
  <p:clrMapOvr>
    <a:masterClrMapping/>
  </p:clrMapOvr>
  <p:transition xmlns:p14="http://schemas.microsoft.com/office/powerpoint/2010/mai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920" y="171450"/>
            <a:ext cx="8762880" cy="514350"/>
          </a:xfrm>
        </p:spPr>
        <p:txBody>
          <a:bodyPr/>
          <a:lstStyle/>
          <a:p>
            <a:r>
              <a:rPr lang="en-US" dirty="0"/>
              <a:t>Song of Praise		                “Thanks Be to Our God”</a:t>
            </a:r>
          </a:p>
        </p:txBody>
      </p:sp>
      <p:sp>
        <p:nvSpPr>
          <p:cNvPr id="3" name="Content Placeholder 2"/>
          <p:cNvSpPr>
            <a:spLocks noGrp="1"/>
          </p:cNvSpPr>
          <p:nvPr>
            <p:ph idx="1"/>
          </p:nvPr>
        </p:nvSpPr>
        <p:spPr>
          <a:xfrm>
            <a:off x="685800" y="1219200"/>
            <a:ext cx="8458200" cy="3733800"/>
          </a:xfrm>
          <a:solidFill>
            <a:schemeClr val="bg1">
              <a:alpha val="0"/>
            </a:schemeClr>
          </a:solidFill>
        </p:spPr>
        <p:txBody>
          <a:bodyPr/>
          <a:lstStyle/>
          <a:p>
            <a:r>
              <a:rPr lang="en-US" dirty="0"/>
              <a:t>CHORUS</a:t>
            </a:r>
            <a:r>
              <a:rPr lang="en-US" b="1" dirty="0"/>
              <a:t> </a:t>
            </a:r>
            <a:endParaRPr lang="en-US" dirty="0"/>
          </a:p>
          <a:p>
            <a:r>
              <a:rPr lang="en-US" b="1" dirty="0"/>
              <a:t>Hallelujah.</a:t>
            </a:r>
            <a:endParaRPr lang="en-US" dirty="0"/>
          </a:p>
          <a:p>
            <a:r>
              <a:rPr lang="en-US" b="1" dirty="0"/>
              <a:t>Everlasting songs will rise for all You've done.</a:t>
            </a:r>
            <a:endParaRPr lang="en-US" dirty="0"/>
          </a:p>
          <a:p>
            <a:r>
              <a:rPr lang="en-US" b="1" dirty="0"/>
              <a:t>Hallelujah. Hallelujah.</a:t>
            </a:r>
            <a:endParaRPr lang="en-US" dirty="0"/>
          </a:p>
          <a:p>
            <a:r>
              <a:rPr lang="en-US" b="1" dirty="0"/>
              <a:t>Thanks be to our God!</a:t>
            </a:r>
            <a:endParaRPr lang="en-US" dirty="0"/>
          </a:p>
          <a:p>
            <a:endParaRPr lang="en-US" dirty="0"/>
          </a:p>
        </p:txBody>
      </p:sp>
    </p:spTree>
    <p:extLst>
      <p:ext uri="{BB962C8B-B14F-4D97-AF65-F5344CB8AC3E}">
        <p14:creationId xmlns:p14="http://schemas.microsoft.com/office/powerpoint/2010/main" val="1527922740"/>
      </p:ext>
    </p:extLst>
  </p:cSld>
  <p:clrMapOvr>
    <a:masterClrMapping/>
  </p:clrMapOvr>
  <p:transition xmlns:p14="http://schemas.microsoft.com/office/powerpoint/2010/mai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Welcome</a:t>
            </a:r>
            <a:endParaRPr lang="en-US" dirty="0"/>
          </a:p>
        </p:txBody>
      </p:sp>
      <p:sp>
        <p:nvSpPr>
          <p:cNvPr id="3" name="Content Placeholder 2"/>
          <p:cNvSpPr>
            <a:spLocks noGrp="1"/>
          </p:cNvSpPr>
          <p:nvPr>
            <p:ph idx="1"/>
          </p:nvPr>
        </p:nvSpPr>
        <p:spPr>
          <a:xfrm>
            <a:off x="723900" y="838200"/>
            <a:ext cx="7696200" cy="4114800"/>
          </a:xfrm>
        </p:spPr>
        <p:txBody>
          <a:bodyPr anchor="t"/>
          <a:lstStyle/>
          <a:p>
            <a:pPr marL="454025" indent="-454025" eaLnBrk="1" hangingPunct="1">
              <a:lnSpc>
                <a:spcPct val="90000"/>
              </a:lnSpc>
              <a:defRPr/>
            </a:pPr>
            <a:r>
              <a:rPr lang="en-US" b="1" dirty="0">
                <a:latin typeface="+mj-lt"/>
                <a:ea typeface="ＭＳ Ｐゴシック" charset="0"/>
              </a:rPr>
              <a:t>to </a:t>
            </a:r>
            <a:br>
              <a:rPr lang="en-US" b="1" dirty="0">
                <a:latin typeface="+mj-lt"/>
                <a:ea typeface="ＭＳ Ｐゴシック" charset="0"/>
              </a:rPr>
            </a:br>
            <a:r>
              <a:rPr lang="en-US" sz="4400" b="1" dirty="0">
                <a:solidFill>
                  <a:schemeClr val="accent6"/>
                </a:solidFill>
                <a:latin typeface="+mj-lt"/>
                <a:ea typeface="ＭＳ Ｐゴシック" charset="0"/>
              </a:rPr>
              <a:t>Elk River Lutheran Church</a:t>
            </a:r>
          </a:p>
          <a:p>
            <a:pPr marL="454025" indent="-454025" eaLnBrk="1" hangingPunct="1">
              <a:lnSpc>
                <a:spcPct val="90000"/>
              </a:lnSpc>
              <a:defRPr/>
            </a:pPr>
            <a:endParaRPr lang="en-US" sz="2000" dirty="0">
              <a:solidFill>
                <a:srgbClr val="4597A0"/>
              </a:solidFill>
              <a:latin typeface="+mj-lt"/>
              <a:ea typeface="ＭＳ Ｐゴシック" charset="0"/>
            </a:endParaRPr>
          </a:p>
          <a:p>
            <a:pPr marL="917575" indent="-466725" eaLnBrk="1" hangingPunct="1">
              <a:lnSpc>
                <a:spcPct val="90000"/>
              </a:lnSpc>
              <a:spcAft>
                <a:spcPts val="600"/>
              </a:spcAft>
              <a:buFont typeface="Arial"/>
              <a:buChar char="•"/>
              <a:defRPr/>
            </a:pPr>
            <a:r>
              <a:rPr lang="en-US" sz="2400" dirty="0">
                <a:latin typeface="+mj-lt"/>
                <a:ea typeface="ＭＳ Ｐゴシック" charset="0"/>
              </a:rPr>
              <a:t>All are invited to share in the Lord’s Supper.</a:t>
            </a:r>
          </a:p>
          <a:p>
            <a:pPr marL="917575" indent="-466725" eaLnBrk="1" hangingPunct="1">
              <a:lnSpc>
                <a:spcPct val="90000"/>
              </a:lnSpc>
              <a:spcAft>
                <a:spcPts val="600"/>
              </a:spcAft>
              <a:buFont typeface="Arial"/>
              <a:buChar char="•"/>
              <a:defRPr/>
            </a:pPr>
            <a:r>
              <a:rPr lang="en-US" sz="2400" dirty="0">
                <a:latin typeface="+mj-lt"/>
                <a:ea typeface="ＭＳ Ｐゴシック" charset="0"/>
              </a:rPr>
              <a:t>We encourage children to participate in worship and communion.	</a:t>
            </a:r>
          </a:p>
          <a:p>
            <a:pPr marL="917575" indent="-466725" eaLnBrk="1" hangingPunct="1">
              <a:lnSpc>
                <a:spcPct val="90000"/>
              </a:lnSpc>
              <a:spcAft>
                <a:spcPts val="600"/>
              </a:spcAft>
              <a:buFont typeface="Arial"/>
              <a:buChar char="•"/>
              <a:defRPr/>
            </a:pPr>
            <a:r>
              <a:rPr lang="en-US" sz="2400" dirty="0">
                <a:latin typeface="+mj-lt"/>
                <a:ea typeface="ＭＳ Ｐゴシック" charset="0"/>
              </a:rPr>
              <a:t>Nursery is available, should you desire it.</a:t>
            </a:r>
          </a:p>
          <a:p>
            <a:pPr marL="917575" indent="-466725" eaLnBrk="1" hangingPunct="1">
              <a:lnSpc>
                <a:spcPct val="90000"/>
              </a:lnSpc>
              <a:spcAft>
                <a:spcPts val="600"/>
              </a:spcAft>
              <a:buFont typeface="Arial"/>
              <a:buChar char="•"/>
              <a:defRPr/>
            </a:pPr>
            <a:r>
              <a:rPr lang="en-US" sz="2400" dirty="0">
                <a:latin typeface="+mj-lt"/>
                <a:ea typeface="ＭＳ Ｐゴシック" charset="0"/>
              </a:rPr>
              <a:t>Restrooms are located in fellowship area and lower level.</a:t>
            </a:r>
          </a:p>
        </p:txBody>
      </p:sp>
    </p:spTree>
    <p:extLst>
      <p:ext uri="{BB962C8B-B14F-4D97-AF65-F5344CB8AC3E}">
        <p14:creationId xmlns:p14="http://schemas.microsoft.com/office/powerpoint/2010/main" val="2971382037"/>
      </p:ext>
    </p:extLst>
  </p:cSld>
  <p:clrMapOvr>
    <a:masterClrMapping/>
  </p:clrMapOvr>
  <p:transition xmlns:p14="http://schemas.microsoft.com/office/powerpoint/2010/mai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920" y="171450"/>
            <a:ext cx="8762880" cy="514350"/>
          </a:xfrm>
        </p:spPr>
        <p:txBody>
          <a:bodyPr/>
          <a:lstStyle/>
          <a:p>
            <a:r>
              <a:rPr lang="en-US" dirty="0"/>
              <a:t>Song of Praise		                “Thanks Be to Our God”</a:t>
            </a:r>
          </a:p>
        </p:txBody>
      </p:sp>
      <p:sp>
        <p:nvSpPr>
          <p:cNvPr id="3" name="Content Placeholder 2"/>
          <p:cNvSpPr>
            <a:spLocks noGrp="1"/>
          </p:cNvSpPr>
          <p:nvPr>
            <p:ph idx="1"/>
          </p:nvPr>
        </p:nvSpPr>
        <p:spPr>
          <a:xfrm>
            <a:off x="685800" y="1219200"/>
            <a:ext cx="8458200" cy="3733800"/>
          </a:xfrm>
          <a:solidFill>
            <a:schemeClr val="bg1">
              <a:alpha val="0"/>
            </a:schemeClr>
          </a:solidFill>
        </p:spPr>
        <p:txBody>
          <a:bodyPr/>
          <a:lstStyle/>
          <a:p>
            <a:r>
              <a:rPr lang="en-US" dirty="0"/>
              <a:t>VERSE 3</a:t>
            </a:r>
          </a:p>
          <a:p>
            <a:r>
              <a:rPr lang="en-US" b="1" dirty="0"/>
              <a:t>For the emptiness that cries out to be filled,</a:t>
            </a:r>
            <a:endParaRPr lang="en-US" dirty="0"/>
          </a:p>
          <a:p>
            <a:r>
              <a:rPr lang="en-US" b="1" dirty="0"/>
              <a:t>For the promise that Your Word is deeper still,</a:t>
            </a:r>
            <a:endParaRPr lang="en-US" dirty="0"/>
          </a:p>
          <a:p>
            <a:r>
              <a:rPr lang="en-US" b="1" dirty="0"/>
              <a:t>For the longing and the need</a:t>
            </a:r>
            <a:endParaRPr lang="en-US" dirty="0"/>
          </a:p>
          <a:p>
            <a:r>
              <a:rPr lang="en-US" b="1" dirty="0"/>
              <a:t>To have more of You in me,</a:t>
            </a:r>
            <a:endParaRPr lang="en-US" dirty="0"/>
          </a:p>
          <a:p>
            <a:r>
              <a:rPr lang="en-US" b="1" dirty="0"/>
              <a:t>Because nothing satisfies the way You do,</a:t>
            </a:r>
            <a:endParaRPr lang="en-US" dirty="0"/>
          </a:p>
          <a:p>
            <a:r>
              <a:rPr lang="en-US" b="1" dirty="0"/>
              <a:t>Thanks be to our God.</a:t>
            </a:r>
            <a:endParaRPr lang="en-US" dirty="0"/>
          </a:p>
          <a:p>
            <a:endParaRPr lang="en-US" dirty="0"/>
          </a:p>
        </p:txBody>
      </p:sp>
    </p:spTree>
    <p:extLst>
      <p:ext uri="{BB962C8B-B14F-4D97-AF65-F5344CB8AC3E}">
        <p14:creationId xmlns:p14="http://schemas.microsoft.com/office/powerpoint/2010/main" val="3583459220"/>
      </p:ext>
    </p:extLst>
  </p:cSld>
  <p:clrMapOvr>
    <a:masterClrMapping/>
  </p:clrMapOvr>
  <p:transition xmlns:p14="http://schemas.microsoft.com/office/powerpoint/2010/mai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920" y="171450"/>
            <a:ext cx="8762880" cy="514350"/>
          </a:xfrm>
        </p:spPr>
        <p:txBody>
          <a:bodyPr/>
          <a:lstStyle/>
          <a:p>
            <a:r>
              <a:rPr lang="en-US" dirty="0"/>
              <a:t>Song of Praise		                “Thanks Be to Our God”</a:t>
            </a:r>
          </a:p>
        </p:txBody>
      </p:sp>
      <p:sp>
        <p:nvSpPr>
          <p:cNvPr id="3" name="Content Placeholder 2"/>
          <p:cNvSpPr>
            <a:spLocks noGrp="1"/>
          </p:cNvSpPr>
          <p:nvPr>
            <p:ph idx="1"/>
          </p:nvPr>
        </p:nvSpPr>
        <p:spPr>
          <a:xfrm>
            <a:off x="685800" y="1219200"/>
            <a:ext cx="8458200" cy="3733800"/>
          </a:xfrm>
          <a:solidFill>
            <a:schemeClr val="bg1">
              <a:alpha val="0"/>
            </a:schemeClr>
          </a:solidFill>
        </p:spPr>
        <p:txBody>
          <a:bodyPr/>
          <a:lstStyle/>
          <a:p>
            <a:r>
              <a:rPr lang="en-US" dirty="0"/>
              <a:t>CHORUS</a:t>
            </a:r>
            <a:r>
              <a:rPr lang="en-US" b="1" dirty="0"/>
              <a:t> </a:t>
            </a:r>
            <a:endParaRPr lang="en-US" dirty="0"/>
          </a:p>
          <a:p>
            <a:r>
              <a:rPr lang="en-US" b="1" dirty="0"/>
              <a:t>Hallelujah.</a:t>
            </a:r>
            <a:endParaRPr lang="en-US" dirty="0"/>
          </a:p>
          <a:p>
            <a:r>
              <a:rPr lang="en-US" b="1" dirty="0"/>
              <a:t>Everlasting songs will rise for all You've done.</a:t>
            </a:r>
            <a:endParaRPr lang="en-US" dirty="0"/>
          </a:p>
          <a:p>
            <a:r>
              <a:rPr lang="en-US" b="1" dirty="0"/>
              <a:t>Hallelujah. Hallelujah.</a:t>
            </a:r>
            <a:endParaRPr lang="en-US" dirty="0"/>
          </a:p>
          <a:p>
            <a:r>
              <a:rPr lang="en-US" b="1" dirty="0"/>
              <a:t>Thanks be to our God!</a:t>
            </a:r>
            <a:endParaRPr lang="en-US" dirty="0"/>
          </a:p>
          <a:p>
            <a:r>
              <a:rPr lang="en-US" b="1" dirty="0"/>
              <a:t>Thanks be to our God!</a:t>
            </a:r>
            <a:endParaRPr lang="en-US" dirty="0"/>
          </a:p>
          <a:p>
            <a:endParaRPr lang="en-US" dirty="0"/>
          </a:p>
        </p:txBody>
      </p:sp>
    </p:spTree>
    <p:extLst>
      <p:ext uri="{BB962C8B-B14F-4D97-AF65-F5344CB8AC3E}">
        <p14:creationId xmlns:p14="http://schemas.microsoft.com/office/powerpoint/2010/main" val="3875822250"/>
      </p:ext>
    </p:extLst>
  </p:cSld>
  <p:clrMapOvr>
    <a:masterClrMapping/>
  </p:clrMapOvr>
  <p:transition xmlns:p14="http://schemas.microsoft.com/office/powerpoint/2010/mai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 of the day</a:t>
            </a:r>
            <a:endParaRPr lang="en-US" b="0" i="1" dirty="0"/>
          </a:p>
        </p:txBody>
      </p:sp>
      <p:sp>
        <p:nvSpPr>
          <p:cNvPr id="7" name="Rectangle 6"/>
          <p:cNvSpPr/>
          <p:nvPr/>
        </p:nvSpPr>
        <p:spPr>
          <a:xfrm>
            <a:off x="762000" y="1371600"/>
            <a:ext cx="8229600" cy="3847207"/>
          </a:xfrm>
          <a:prstGeom prst="rect">
            <a:avLst/>
          </a:prstGeom>
        </p:spPr>
        <p:txBody>
          <a:bodyPr wrap="square">
            <a:spAutoFit/>
          </a:bodyPr>
          <a:lstStyle/>
          <a:p>
            <a:r>
              <a:rPr lang="en-US" sz="2800" b="1" dirty="0"/>
              <a:t>Righteous God, our merciful master, you own the earth and all its peoples, and you give us all that we have. Inspire us to serve you with justice and wisdom, and prepare us for the joy of the day of your coming, through Jesus Christ, our Savior and Lord.</a:t>
            </a:r>
          </a:p>
          <a:p>
            <a:r>
              <a:rPr lang="en-US" sz="2800" b="1" dirty="0"/>
              <a:t>Amen.</a:t>
            </a:r>
          </a:p>
          <a:p>
            <a:r>
              <a:rPr lang="en-US" b="1" dirty="0"/>
              <a:t> </a:t>
            </a:r>
            <a:endParaRPr lang="en-US" dirty="0"/>
          </a:p>
          <a:p>
            <a:endParaRPr lang="en-US" dirty="0"/>
          </a:p>
        </p:txBody>
      </p:sp>
    </p:spTree>
    <p:extLst>
      <p:ext uri="{BB962C8B-B14F-4D97-AF65-F5344CB8AC3E}">
        <p14:creationId xmlns:p14="http://schemas.microsoft.com/office/powerpoint/2010/main" val="55707275"/>
      </p:ext>
    </p:extLst>
  </p:cSld>
  <p:clrMapOvr>
    <a:masterClrMapping/>
  </p:clrMapOvr>
  <p:transition xmlns:p14="http://schemas.microsoft.com/office/powerpoint/2010/mai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381000"/>
          </a:xfrm>
        </p:spPr>
        <p:txBody>
          <a:bodyPr/>
          <a:lstStyle/>
          <a:p>
            <a:r>
              <a:rPr lang="en-US" dirty="0"/>
              <a:t>Reading: 			                    Deuteronomy 26:1-11</a:t>
            </a:r>
          </a:p>
        </p:txBody>
      </p:sp>
      <p:sp>
        <p:nvSpPr>
          <p:cNvPr id="3" name="Rectangle 2"/>
          <p:cNvSpPr/>
          <p:nvPr/>
        </p:nvSpPr>
        <p:spPr>
          <a:xfrm>
            <a:off x="838200" y="1447800"/>
            <a:ext cx="8077200" cy="3539431"/>
          </a:xfrm>
          <a:prstGeom prst="rect">
            <a:avLst/>
          </a:prstGeom>
        </p:spPr>
        <p:txBody>
          <a:bodyPr wrap="square">
            <a:spAutoFit/>
          </a:bodyPr>
          <a:lstStyle/>
          <a:p>
            <a:r>
              <a:rPr lang="en-US" sz="2800" baseline="30000" dirty="0"/>
              <a:t>1</a:t>
            </a:r>
            <a:r>
              <a:rPr lang="en-US" sz="2800" dirty="0"/>
              <a:t>When you have come into the land that the LORD your God is giving you as an inheritance to possess, and you possess it, and settle in it, </a:t>
            </a:r>
            <a:r>
              <a:rPr lang="en-US" sz="2800" baseline="30000" dirty="0"/>
              <a:t>2</a:t>
            </a:r>
            <a:r>
              <a:rPr lang="en-US" sz="2800" dirty="0"/>
              <a:t>you shall take some of the first of all the fruit of the ground, which you harvest from the land that the LORD your God is giving you, and you shall put it in a basket and go to the place that the LORD your God will choose as a dwelling for his name. </a:t>
            </a:r>
          </a:p>
        </p:txBody>
      </p:sp>
    </p:spTree>
    <p:extLst>
      <p:ext uri="{BB962C8B-B14F-4D97-AF65-F5344CB8AC3E}">
        <p14:creationId xmlns:p14="http://schemas.microsoft.com/office/powerpoint/2010/main" val="2729537922"/>
      </p:ext>
    </p:extLst>
  </p:cSld>
  <p:clrMapOvr>
    <a:masterClrMapping/>
  </p:clrMapOvr>
  <p:transition xmlns:p14="http://schemas.microsoft.com/office/powerpoint/2010/mai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381000"/>
          </a:xfrm>
        </p:spPr>
        <p:txBody>
          <a:bodyPr/>
          <a:lstStyle/>
          <a:p>
            <a:r>
              <a:rPr lang="en-US" dirty="0"/>
              <a:t>Reading: 			                    Deuteronomy 26:1-11</a:t>
            </a:r>
          </a:p>
        </p:txBody>
      </p:sp>
      <p:sp>
        <p:nvSpPr>
          <p:cNvPr id="3" name="Rectangle 2"/>
          <p:cNvSpPr/>
          <p:nvPr/>
        </p:nvSpPr>
        <p:spPr>
          <a:xfrm>
            <a:off x="838200" y="1600200"/>
            <a:ext cx="8077200" cy="3108544"/>
          </a:xfrm>
          <a:prstGeom prst="rect">
            <a:avLst/>
          </a:prstGeom>
        </p:spPr>
        <p:txBody>
          <a:bodyPr wrap="square">
            <a:spAutoFit/>
          </a:bodyPr>
          <a:lstStyle/>
          <a:p>
            <a:r>
              <a:rPr lang="en-US" sz="2800" baseline="30000" dirty="0"/>
              <a:t>3</a:t>
            </a:r>
            <a:r>
              <a:rPr lang="en-US" sz="2800" dirty="0"/>
              <a:t>You shall go to the priest who is in office at that time, and say to him, "Today I declare to the LORD your God that I have come into the land that the LORD swore to our ancestors to give us." </a:t>
            </a:r>
            <a:r>
              <a:rPr lang="en-US" sz="2800" baseline="30000" dirty="0"/>
              <a:t>4</a:t>
            </a:r>
            <a:r>
              <a:rPr lang="en-US" sz="2800" dirty="0"/>
              <a:t>When the priest takes the basket from your hand and sets it down before the altar of the LORD your God, </a:t>
            </a:r>
          </a:p>
        </p:txBody>
      </p:sp>
    </p:spTree>
    <p:extLst>
      <p:ext uri="{BB962C8B-B14F-4D97-AF65-F5344CB8AC3E}">
        <p14:creationId xmlns:p14="http://schemas.microsoft.com/office/powerpoint/2010/main" val="2866382655"/>
      </p:ext>
    </p:extLst>
  </p:cSld>
  <p:clrMapOvr>
    <a:masterClrMapping/>
  </p:clrMapOvr>
  <p:transition xmlns:p14="http://schemas.microsoft.com/office/powerpoint/2010/mai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381000"/>
          </a:xfrm>
        </p:spPr>
        <p:txBody>
          <a:bodyPr/>
          <a:lstStyle/>
          <a:p>
            <a:r>
              <a:rPr lang="en-US" dirty="0"/>
              <a:t>Reading: 			                    Deuteronomy 26:1-11</a:t>
            </a:r>
          </a:p>
        </p:txBody>
      </p:sp>
      <p:sp>
        <p:nvSpPr>
          <p:cNvPr id="3" name="Rectangle 2"/>
          <p:cNvSpPr/>
          <p:nvPr/>
        </p:nvSpPr>
        <p:spPr>
          <a:xfrm>
            <a:off x="838200" y="1600200"/>
            <a:ext cx="8077200" cy="3108544"/>
          </a:xfrm>
          <a:prstGeom prst="rect">
            <a:avLst/>
          </a:prstGeom>
        </p:spPr>
        <p:txBody>
          <a:bodyPr wrap="square">
            <a:spAutoFit/>
          </a:bodyPr>
          <a:lstStyle/>
          <a:p>
            <a:r>
              <a:rPr lang="en-US" sz="2800" baseline="30000" dirty="0"/>
              <a:t>5</a:t>
            </a:r>
            <a:r>
              <a:rPr lang="en-US" sz="2800" dirty="0"/>
              <a:t>you shall make this response before the LORD your God: "A wandering </a:t>
            </a:r>
            <a:r>
              <a:rPr lang="en-US" sz="2800" dirty="0" err="1"/>
              <a:t>Aramean</a:t>
            </a:r>
            <a:r>
              <a:rPr lang="en-US" sz="2800" dirty="0"/>
              <a:t> was my ancestor; he went down into Egypt and lived there as an alien, few in number, and there he became a great nation, mighty and populous. </a:t>
            </a:r>
            <a:r>
              <a:rPr lang="en-US" sz="2800" baseline="30000" dirty="0"/>
              <a:t>6</a:t>
            </a:r>
            <a:r>
              <a:rPr lang="en-US" sz="2800" dirty="0"/>
              <a:t>When the Egyptians treated us harshly and afflicted us, by imposing hard labor on us, </a:t>
            </a:r>
          </a:p>
        </p:txBody>
      </p:sp>
    </p:spTree>
    <p:extLst>
      <p:ext uri="{BB962C8B-B14F-4D97-AF65-F5344CB8AC3E}">
        <p14:creationId xmlns:p14="http://schemas.microsoft.com/office/powerpoint/2010/main" val="1621851799"/>
      </p:ext>
    </p:extLst>
  </p:cSld>
  <p:clrMapOvr>
    <a:masterClrMapping/>
  </p:clrMapOvr>
  <p:transition xmlns:p14="http://schemas.microsoft.com/office/powerpoint/2010/mai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381000"/>
          </a:xfrm>
        </p:spPr>
        <p:txBody>
          <a:bodyPr/>
          <a:lstStyle/>
          <a:p>
            <a:r>
              <a:rPr lang="en-US" dirty="0"/>
              <a:t>Reading: 			                    Deuteronomy 26:1-11</a:t>
            </a:r>
          </a:p>
        </p:txBody>
      </p:sp>
      <p:sp>
        <p:nvSpPr>
          <p:cNvPr id="3" name="Rectangle 2"/>
          <p:cNvSpPr/>
          <p:nvPr/>
        </p:nvSpPr>
        <p:spPr>
          <a:xfrm>
            <a:off x="838200" y="1600200"/>
            <a:ext cx="8077200" cy="2677656"/>
          </a:xfrm>
          <a:prstGeom prst="rect">
            <a:avLst/>
          </a:prstGeom>
        </p:spPr>
        <p:txBody>
          <a:bodyPr wrap="square">
            <a:spAutoFit/>
          </a:bodyPr>
          <a:lstStyle/>
          <a:p>
            <a:r>
              <a:rPr lang="en-US" sz="2800" baseline="30000" dirty="0"/>
              <a:t>7</a:t>
            </a:r>
            <a:r>
              <a:rPr lang="en-US" sz="2800" dirty="0"/>
              <a:t>we cried to the LORD, the God of our ancestors; the LORD heard our voice and saw our affliction, our toil, and our oppression. </a:t>
            </a:r>
            <a:r>
              <a:rPr lang="en-US" sz="2800" baseline="30000" dirty="0"/>
              <a:t>8</a:t>
            </a:r>
            <a:r>
              <a:rPr lang="en-US" sz="2800" dirty="0"/>
              <a:t>The LORD brought us out of Egypt with a mighty hand and an outstretched arm, with a terrifying display of power, and with signs and wonders; </a:t>
            </a:r>
          </a:p>
        </p:txBody>
      </p:sp>
    </p:spTree>
    <p:extLst>
      <p:ext uri="{BB962C8B-B14F-4D97-AF65-F5344CB8AC3E}">
        <p14:creationId xmlns:p14="http://schemas.microsoft.com/office/powerpoint/2010/main" val="3332653329"/>
      </p:ext>
    </p:extLst>
  </p:cSld>
  <p:clrMapOvr>
    <a:masterClrMapping/>
  </p:clrMapOvr>
  <p:transition xmlns:p14="http://schemas.microsoft.com/office/powerpoint/2010/mai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381000"/>
          </a:xfrm>
        </p:spPr>
        <p:txBody>
          <a:bodyPr/>
          <a:lstStyle/>
          <a:p>
            <a:r>
              <a:rPr lang="en-US" dirty="0"/>
              <a:t>Reading: 			                    Deuteronomy 26:1-11</a:t>
            </a:r>
          </a:p>
        </p:txBody>
      </p:sp>
      <p:sp>
        <p:nvSpPr>
          <p:cNvPr id="3" name="Rectangle 2"/>
          <p:cNvSpPr/>
          <p:nvPr/>
        </p:nvSpPr>
        <p:spPr>
          <a:xfrm>
            <a:off x="838200" y="1600200"/>
            <a:ext cx="8077200" cy="2677656"/>
          </a:xfrm>
          <a:prstGeom prst="rect">
            <a:avLst/>
          </a:prstGeom>
        </p:spPr>
        <p:txBody>
          <a:bodyPr wrap="square">
            <a:spAutoFit/>
          </a:bodyPr>
          <a:lstStyle/>
          <a:p>
            <a:r>
              <a:rPr lang="en-US" sz="2800" baseline="30000" dirty="0"/>
              <a:t>9</a:t>
            </a:r>
            <a:r>
              <a:rPr lang="en-US" sz="2800" dirty="0"/>
              <a:t>and he brought us into this place and gave us this land, a land flowing with milk and honey. </a:t>
            </a:r>
            <a:r>
              <a:rPr lang="en-US" sz="2800" baseline="30000" dirty="0"/>
              <a:t>10</a:t>
            </a:r>
            <a:r>
              <a:rPr lang="en-US" sz="2800" dirty="0"/>
              <a:t>So now I bring the first of the fruit of the ground that you, O LORD, have given me." You shall set it down before the LORD your God and bow down before the LORD your God. </a:t>
            </a:r>
          </a:p>
        </p:txBody>
      </p:sp>
    </p:spTree>
    <p:extLst>
      <p:ext uri="{BB962C8B-B14F-4D97-AF65-F5344CB8AC3E}">
        <p14:creationId xmlns:p14="http://schemas.microsoft.com/office/powerpoint/2010/main" val="2764525500"/>
      </p:ext>
    </p:extLst>
  </p:cSld>
  <p:clrMapOvr>
    <a:masterClrMapping/>
  </p:clrMapOvr>
  <p:transition xmlns:p14="http://schemas.microsoft.com/office/powerpoint/2010/mai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381000"/>
          </a:xfrm>
        </p:spPr>
        <p:txBody>
          <a:bodyPr/>
          <a:lstStyle/>
          <a:p>
            <a:r>
              <a:rPr lang="en-US" dirty="0"/>
              <a:t>Reading: 			                    Deuteronomy 26:1-11</a:t>
            </a:r>
          </a:p>
        </p:txBody>
      </p:sp>
      <p:sp>
        <p:nvSpPr>
          <p:cNvPr id="3" name="Rectangle 2"/>
          <p:cNvSpPr/>
          <p:nvPr/>
        </p:nvSpPr>
        <p:spPr>
          <a:xfrm>
            <a:off x="838200" y="1600200"/>
            <a:ext cx="8077200" cy="1815882"/>
          </a:xfrm>
          <a:prstGeom prst="rect">
            <a:avLst/>
          </a:prstGeom>
        </p:spPr>
        <p:txBody>
          <a:bodyPr wrap="square">
            <a:spAutoFit/>
          </a:bodyPr>
          <a:lstStyle/>
          <a:p>
            <a:r>
              <a:rPr lang="en-US" sz="2800" baseline="30000" dirty="0"/>
              <a:t>11</a:t>
            </a:r>
            <a:r>
              <a:rPr lang="en-US" sz="2800" dirty="0"/>
              <a:t>Then you, together with the Levites and the aliens who reside among you, shall celebrate with all the bounty that the LORD your God has given to you and to your house.</a:t>
            </a:r>
          </a:p>
        </p:txBody>
      </p:sp>
    </p:spTree>
    <p:extLst>
      <p:ext uri="{BB962C8B-B14F-4D97-AF65-F5344CB8AC3E}">
        <p14:creationId xmlns:p14="http://schemas.microsoft.com/office/powerpoint/2010/main" val="1155805892"/>
      </p:ext>
    </p:extLst>
  </p:cSld>
  <p:clrMapOvr>
    <a:masterClrMapping/>
  </p:clrMapOvr>
  <p:transition xmlns:p14="http://schemas.microsoft.com/office/powerpoint/2010/mai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381000"/>
          </a:xfrm>
        </p:spPr>
        <p:txBody>
          <a:bodyPr/>
          <a:lstStyle/>
          <a:p>
            <a:r>
              <a:rPr lang="en-US" dirty="0"/>
              <a:t>Reading: 				       	       Psalm 90:1-8, 12</a:t>
            </a:r>
          </a:p>
        </p:txBody>
      </p:sp>
      <p:sp>
        <p:nvSpPr>
          <p:cNvPr id="3" name="Rectangle 2"/>
          <p:cNvSpPr/>
          <p:nvPr/>
        </p:nvSpPr>
        <p:spPr>
          <a:xfrm>
            <a:off x="838200" y="1600200"/>
            <a:ext cx="8077200" cy="3108544"/>
          </a:xfrm>
          <a:prstGeom prst="rect">
            <a:avLst/>
          </a:prstGeom>
        </p:spPr>
        <p:txBody>
          <a:bodyPr wrap="square">
            <a:spAutoFit/>
          </a:bodyPr>
          <a:lstStyle/>
          <a:p>
            <a:r>
              <a:rPr lang="en-US" sz="2800" baseline="30000" dirty="0"/>
              <a:t>1</a:t>
            </a:r>
            <a:r>
              <a:rPr lang="en-US" sz="2800" dirty="0"/>
              <a:t>Lord, you have been our refuge</a:t>
            </a:r>
            <a:br>
              <a:rPr lang="en-US" sz="2800" dirty="0"/>
            </a:br>
            <a:r>
              <a:rPr lang="en-US" sz="2800" dirty="0"/>
              <a:t>  from one generation to another.</a:t>
            </a:r>
            <a:br>
              <a:rPr lang="en-US" sz="2800" dirty="0"/>
            </a:br>
            <a:endParaRPr lang="en-US" sz="2800" dirty="0"/>
          </a:p>
          <a:p>
            <a:r>
              <a:rPr lang="en-US" sz="2800" baseline="30000" dirty="0"/>
              <a:t>2</a:t>
            </a:r>
            <a:r>
              <a:rPr lang="en-US" sz="2800" b="1" dirty="0"/>
              <a:t>Before the mountains were brought forth, or the land and the earth were born,</a:t>
            </a:r>
            <a:r>
              <a:rPr lang="en-US" sz="2800" dirty="0"/>
              <a:t/>
            </a:r>
            <a:br>
              <a:rPr lang="en-US" sz="2800" dirty="0"/>
            </a:br>
            <a:r>
              <a:rPr lang="en-US" sz="2800" dirty="0"/>
              <a:t>  </a:t>
            </a:r>
            <a:r>
              <a:rPr lang="en-US" sz="2800" b="1" dirty="0"/>
              <a:t>from age to age you are God.</a:t>
            </a:r>
            <a:r>
              <a:rPr lang="en-US" sz="2800" dirty="0"/>
              <a:t/>
            </a:r>
            <a:br>
              <a:rPr lang="en-US" sz="2800" dirty="0"/>
            </a:br>
            <a:endParaRPr lang="en-US" sz="2800" dirty="0"/>
          </a:p>
        </p:txBody>
      </p:sp>
    </p:spTree>
    <p:extLst>
      <p:ext uri="{BB962C8B-B14F-4D97-AF65-F5344CB8AC3E}">
        <p14:creationId xmlns:p14="http://schemas.microsoft.com/office/powerpoint/2010/main" val="2208450958"/>
      </p:ext>
    </p:extLst>
  </p:cSld>
  <p:clrMapOvr>
    <a:masterClrMapping/>
  </p:clrMapOvr>
  <p:transition xmlns:p14="http://schemas.microsoft.com/office/powerpoint/2010/mai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pPr eaLnBrk="1" hangingPunct="1">
              <a:defRPr/>
            </a:pPr>
            <a:r>
              <a:rPr lang="en-US" dirty="0"/>
              <a:t>Community Announcements </a:t>
            </a:r>
          </a:p>
        </p:txBody>
      </p:sp>
      <p:sp>
        <p:nvSpPr>
          <p:cNvPr id="4" name="Content Placeholder 3"/>
          <p:cNvSpPr>
            <a:spLocks noGrp="1"/>
          </p:cNvSpPr>
          <p:nvPr>
            <p:ph idx="1"/>
          </p:nvPr>
        </p:nvSpPr>
        <p:spPr>
          <a:xfrm>
            <a:off x="609600" y="1143000"/>
            <a:ext cx="8001000" cy="4038600"/>
          </a:xfrm>
        </p:spPr>
        <p:txBody>
          <a:bodyPr/>
          <a:lstStyle/>
          <a:p>
            <a:pPr algn="ctr"/>
            <a:r>
              <a:rPr lang="en-US" b="1" dirty="0">
                <a:solidFill>
                  <a:srgbClr val="660066"/>
                </a:solidFill>
              </a:rPr>
              <a:t>Welcome guests! </a:t>
            </a:r>
            <a:br>
              <a:rPr lang="en-US" b="1" dirty="0">
                <a:solidFill>
                  <a:srgbClr val="660066"/>
                </a:solidFill>
              </a:rPr>
            </a:br>
            <a:r>
              <a:rPr lang="en-US" b="1" dirty="0">
                <a:solidFill>
                  <a:srgbClr val="660066"/>
                </a:solidFill>
              </a:rPr>
              <a:t>Thank you for worshipping with us.</a:t>
            </a:r>
            <a:r>
              <a:rPr lang="en-US" dirty="0">
                <a:solidFill>
                  <a:srgbClr val="660066"/>
                </a:solidFill>
              </a:rPr>
              <a:t/>
            </a:r>
            <a:br>
              <a:rPr lang="en-US" dirty="0">
                <a:solidFill>
                  <a:srgbClr val="660066"/>
                </a:solidFill>
              </a:rPr>
            </a:br>
            <a:r>
              <a:rPr lang="en-US" dirty="0">
                <a:solidFill>
                  <a:schemeClr val="folHlink"/>
                </a:solidFill>
              </a:rPr>
              <a:t/>
            </a:r>
            <a:br>
              <a:rPr lang="en-US" dirty="0">
                <a:solidFill>
                  <a:schemeClr val="folHlink"/>
                </a:solidFill>
              </a:rPr>
            </a:br>
            <a:r>
              <a:rPr lang="en-US" dirty="0">
                <a:solidFill>
                  <a:srgbClr val="0000FF"/>
                </a:solidFill>
              </a:rPr>
              <a:t>Please feel free to take home your worship bulletin for people and families to keep in your prayers.</a:t>
            </a:r>
            <a:r>
              <a:rPr lang="en-US" dirty="0">
                <a:solidFill>
                  <a:srgbClr val="3366FF"/>
                </a:solidFill>
              </a:rPr>
              <a:t/>
            </a:r>
            <a:br>
              <a:rPr lang="en-US" dirty="0">
                <a:solidFill>
                  <a:srgbClr val="3366FF"/>
                </a:solidFill>
              </a:rPr>
            </a:br>
            <a:r>
              <a:rPr lang="en-US" sz="3200" dirty="0">
                <a:solidFill>
                  <a:schemeClr val="folHlink"/>
                </a:solidFill>
              </a:rPr>
              <a:t/>
            </a:r>
            <a:br>
              <a:rPr lang="en-US" sz="3200" dirty="0">
                <a:solidFill>
                  <a:schemeClr val="folHlink"/>
                </a:solidFill>
              </a:rPr>
            </a:br>
            <a:r>
              <a:rPr lang="en-US" sz="3200" dirty="0"/>
              <a:t>Visit </a:t>
            </a:r>
            <a:r>
              <a:rPr lang="en-US" sz="3200" dirty="0">
                <a:solidFill>
                  <a:srgbClr val="0A5B8F"/>
                </a:solidFill>
                <a:hlinkClick r:id="rId2"/>
              </a:rPr>
              <a:t>www.elkriverlutheran.org</a:t>
            </a:r>
            <a:r>
              <a:rPr lang="en-US" sz="3200" dirty="0">
                <a:solidFill>
                  <a:schemeClr val="folHlink"/>
                </a:solidFill>
              </a:rPr>
              <a:t> </a:t>
            </a:r>
            <a:br>
              <a:rPr lang="en-US" sz="3200" dirty="0">
                <a:solidFill>
                  <a:schemeClr val="folHlink"/>
                </a:solidFill>
              </a:rPr>
            </a:br>
            <a:r>
              <a:rPr lang="en-US" sz="3200" dirty="0"/>
              <a:t>for the latest information.</a:t>
            </a:r>
            <a:endParaRPr lang="en-US" sz="2000" dirty="0"/>
          </a:p>
          <a:p>
            <a:endParaRPr lang="en-US" dirty="0"/>
          </a:p>
        </p:txBody>
      </p:sp>
    </p:spTree>
    <p:extLst>
      <p:ext uri="{BB962C8B-B14F-4D97-AF65-F5344CB8AC3E}">
        <p14:creationId xmlns:p14="http://schemas.microsoft.com/office/powerpoint/2010/main" val="1156738401"/>
      </p:ext>
    </p:extLst>
  </p:cSld>
  <p:clrMapOvr>
    <a:masterClrMapping/>
  </p:clrMapOvr>
  <p:transition xmlns:p14="http://schemas.microsoft.com/office/powerpoint/2010/mai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381000"/>
          </a:xfrm>
        </p:spPr>
        <p:txBody>
          <a:bodyPr/>
          <a:lstStyle/>
          <a:p>
            <a:r>
              <a:rPr lang="en-US" dirty="0"/>
              <a:t>Reading: 				       	       Psalm 90:1-8, 12</a:t>
            </a:r>
          </a:p>
        </p:txBody>
      </p:sp>
      <p:sp>
        <p:nvSpPr>
          <p:cNvPr id="3" name="Rectangle 2"/>
          <p:cNvSpPr/>
          <p:nvPr/>
        </p:nvSpPr>
        <p:spPr>
          <a:xfrm>
            <a:off x="838200" y="1600200"/>
            <a:ext cx="8077200" cy="2677656"/>
          </a:xfrm>
          <a:prstGeom prst="rect">
            <a:avLst/>
          </a:prstGeom>
        </p:spPr>
        <p:txBody>
          <a:bodyPr wrap="square">
            <a:spAutoFit/>
          </a:bodyPr>
          <a:lstStyle/>
          <a:p>
            <a:r>
              <a:rPr lang="en-US" sz="2800" baseline="30000" dirty="0"/>
              <a:t>3</a:t>
            </a:r>
            <a:r>
              <a:rPr lang="en-US" sz="2800" dirty="0"/>
              <a:t>You turn us back to the dust and say,</a:t>
            </a:r>
            <a:br>
              <a:rPr lang="en-US" sz="2800" dirty="0"/>
            </a:br>
            <a:r>
              <a:rPr lang="en-US" sz="2800" dirty="0"/>
              <a:t>  “Turn back, O children of earth.”</a:t>
            </a:r>
            <a:br>
              <a:rPr lang="en-US" sz="2800" dirty="0"/>
            </a:br>
            <a:endParaRPr lang="en-US" sz="2800" dirty="0"/>
          </a:p>
          <a:p>
            <a:r>
              <a:rPr lang="en-US" sz="2800" baseline="30000" dirty="0"/>
              <a:t>4</a:t>
            </a:r>
            <a:r>
              <a:rPr lang="en-US" sz="2800" b="1" dirty="0"/>
              <a:t>For a thousand years in your sight are like yesterday when it is past</a:t>
            </a:r>
            <a:r>
              <a:rPr lang="en-US" sz="2800" dirty="0"/>
              <a:t> </a:t>
            </a:r>
            <a:r>
              <a:rPr lang="en-US" sz="2800" b="1" dirty="0"/>
              <a:t>and like a watch in the night;                                                                                                                                                                                                                                                                                                                                                                                                                                                                                                                                                </a:t>
            </a:r>
            <a:endParaRPr lang="en-US" sz="2800" dirty="0"/>
          </a:p>
        </p:txBody>
      </p:sp>
    </p:spTree>
    <p:extLst>
      <p:ext uri="{BB962C8B-B14F-4D97-AF65-F5344CB8AC3E}">
        <p14:creationId xmlns:p14="http://schemas.microsoft.com/office/powerpoint/2010/main" val="547074229"/>
      </p:ext>
    </p:extLst>
  </p:cSld>
  <p:clrMapOvr>
    <a:masterClrMapping/>
  </p:clrMapOvr>
  <p:transition xmlns:p14="http://schemas.microsoft.com/office/powerpoint/2010/mai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381000"/>
          </a:xfrm>
        </p:spPr>
        <p:txBody>
          <a:bodyPr/>
          <a:lstStyle/>
          <a:p>
            <a:r>
              <a:rPr lang="en-US" dirty="0"/>
              <a:t>Reading: 				       	       Psalm 90:1-8, 12</a:t>
            </a:r>
          </a:p>
        </p:txBody>
      </p:sp>
      <p:sp>
        <p:nvSpPr>
          <p:cNvPr id="3" name="Rectangle 2"/>
          <p:cNvSpPr/>
          <p:nvPr/>
        </p:nvSpPr>
        <p:spPr>
          <a:xfrm>
            <a:off x="838200" y="1600200"/>
            <a:ext cx="8077200" cy="2246769"/>
          </a:xfrm>
          <a:prstGeom prst="rect">
            <a:avLst/>
          </a:prstGeom>
        </p:spPr>
        <p:txBody>
          <a:bodyPr wrap="square">
            <a:spAutoFit/>
          </a:bodyPr>
          <a:lstStyle/>
          <a:p>
            <a:r>
              <a:rPr lang="en-US" sz="2800" baseline="30000" dirty="0"/>
              <a:t>5</a:t>
            </a:r>
            <a:r>
              <a:rPr lang="en-US" sz="2800" dirty="0"/>
              <a:t>you sweep them away like a dream,</a:t>
            </a:r>
            <a:br>
              <a:rPr lang="en-US" sz="2800" dirty="0"/>
            </a:br>
            <a:r>
              <a:rPr lang="en-US" sz="2800" dirty="0"/>
              <a:t>  they fade away suddenly like the grass:</a:t>
            </a:r>
            <a:br>
              <a:rPr lang="en-US" sz="2800" dirty="0"/>
            </a:br>
            <a:endParaRPr lang="en-US" sz="2800" dirty="0"/>
          </a:p>
          <a:p>
            <a:r>
              <a:rPr lang="en-US" sz="2800" baseline="30000" dirty="0"/>
              <a:t>6</a:t>
            </a:r>
            <a:r>
              <a:rPr lang="en-US" sz="2800" b="1" dirty="0"/>
              <a:t>in the morning it is green and flourishes;</a:t>
            </a:r>
            <a:r>
              <a:rPr lang="en-US" sz="2800" dirty="0"/>
              <a:t/>
            </a:r>
            <a:br>
              <a:rPr lang="en-US" sz="2800" dirty="0"/>
            </a:br>
            <a:r>
              <a:rPr lang="en-US" sz="2800" dirty="0"/>
              <a:t>  </a:t>
            </a:r>
            <a:r>
              <a:rPr lang="en-US" sz="2800" b="1" dirty="0"/>
              <a:t>in the evening it is dried up and withered.</a:t>
            </a:r>
            <a:r>
              <a:rPr lang="en-US" sz="2800" dirty="0"/>
              <a:t> </a:t>
            </a:r>
          </a:p>
        </p:txBody>
      </p:sp>
    </p:spTree>
    <p:extLst>
      <p:ext uri="{BB962C8B-B14F-4D97-AF65-F5344CB8AC3E}">
        <p14:creationId xmlns:p14="http://schemas.microsoft.com/office/powerpoint/2010/main" val="2213571117"/>
      </p:ext>
    </p:extLst>
  </p:cSld>
  <p:clrMapOvr>
    <a:masterClrMapping/>
  </p:clrMapOvr>
  <p:transition xmlns:p14="http://schemas.microsoft.com/office/powerpoint/2010/mai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381000"/>
          </a:xfrm>
        </p:spPr>
        <p:txBody>
          <a:bodyPr/>
          <a:lstStyle/>
          <a:p>
            <a:r>
              <a:rPr lang="en-US" dirty="0"/>
              <a:t>Reading: 				       	       Psalm 90:1-8, 12</a:t>
            </a:r>
          </a:p>
        </p:txBody>
      </p:sp>
      <p:sp>
        <p:nvSpPr>
          <p:cNvPr id="3" name="Rectangle 2"/>
          <p:cNvSpPr/>
          <p:nvPr/>
        </p:nvSpPr>
        <p:spPr>
          <a:xfrm>
            <a:off x="838200" y="1600200"/>
            <a:ext cx="8077200" cy="2677656"/>
          </a:xfrm>
          <a:prstGeom prst="rect">
            <a:avLst/>
          </a:prstGeom>
        </p:spPr>
        <p:txBody>
          <a:bodyPr wrap="square">
            <a:spAutoFit/>
          </a:bodyPr>
          <a:lstStyle/>
          <a:p>
            <a:r>
              <a:rPr lang="en-US" sz="2800" baseline="30000" dirty="0"/>
              <a:t>7</a:t>
            </a:r>
            <a:r>
              <a:rPr lang="en-US" sz="2800" dirty="0"/>
              <a:t>For we are consumed by your anger;</a:t>
            </a:r>
            <a:br>
              <a:rPr lang="en-US" sz="2800" dirty="0"/>
            </a:br>
            <a:r>
              <a:rPr lang="en-US" sz="2800" dirty="0"/>
              <a:t>  we are afraid because of your wrath.</a:t>
            </a:r>
            <a:br>
              <a:rPr lang="en-US" sz="2800" dirty="0"/>
            </a:br>
            <a:endParaRPr lang="en-US" sz="2800" dirty="0"/>
          </a:p>
          <a:p>
            <a:r>
              <a:rPr lang="en-US" sz="2800" baseline="30000" dirty="0"/>
              <a:t>8</a:t>
            </a:r>
            <a:r>
              <a:rPr lang="en-US" sz="2800" b="1" dirty="0"/>
              <a:t>Our iniquities you have set before you,</a:t>
            </a:r>
            <a:r>
              <a:rPr lang="en-US" sz="2800" dirty="0"/>
              <a:t/>
            </a:r>
            <a:br>
              <a:rPr lang="en-US" sz="2800" dirty="0"/>
            </a:br>
            <a:r>
              <a:rPr lang="en-US" sz="2800" dirty="0"/>
              <a:t>  </a:t>
            </a:r>
            <a:r>
              <a:rPr lang="en-US" sz="2800" b="1" dirty="0"/>
              <a:t>and our secret sins in the light of your countenance. </a:t>
            </a:r>
            <a:r>
              <a:rPr lang="en-US" sz="2800" dirty="0"/>
              <a:t> </a:t>
            </a:r>
          </a:p>
        </p:txBody>
      </p:sp>
    </p:spTree>
    <p:extLst>
      <p:ext uri="{BB962C8B-B14F-4D97-AF65-F5344CB8AC3E}">
        <p14:creationId xmlns:p14="http://schemas.microsoft.com/office/powerpoint/2010/main" val="1970349671"/>
      </p:ext>
    </p:extLst>
  </p:cSld>
  <p:clrMapOvr>
    <a:masterClrMapping/>
  </p:clrMapOvr>
  <p:transition xmlns:p14="http://schemas.microsoft.com/office/powerpoint/2010/mai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381000"/>
          </a:xfrm>
        </p:spPr>
        <p:txBody>
          <a:bodyPr/>
          <a:lstStyle/>
          <a:p>
            <a:r>
              <a:rPr lang="en-US" dirty="0"/>
              <a:t>Reading: 				       	       Psalm 90:1-8, 12</a:t>
            </a:r>
          </a:p>
        </p:txBody>
      </p:sp>
      <p:sp>
        <p:nvSpPr>
          <p:cNvPr id="3" name="Rectangle 2"/>
          <p:cNvSpPr/>
          <p:nvPr/>
        </p:nvSpPr>
        <p:spPr>
          <a:xfrm>
            <a:off x="838200" y="1600200"/>
            <a:ext cx="8077200" cy="954107"/>
          </a:xfrm>
          <a:prstGeom prst="rect">
            <a:avLst/>
          </a:prstGeom>
        </p:spPr>
        <p:txBody>
          <a:bodyPr wrap="square">
            <a:spAutoFit/>
          </a:bodyPr>
          <a:lstStyle/>
          <a:p>
            <a:r>
              <a:rPr lang="en-US" sz="2800" baseline="30000" dirty="0"/>
              <a:t>12</a:t>
            </a:r>
            <a:r>
              <a:rPr lang="en-US" sz="2800" b="1" dirty="0"/>
              <a:t>So teach us to number our days</a:t>
            </a:r>
            <a:r>
              <a:rPr lang="en-US" sz="2800" dirty="0"/>
              <a:t/>
            </a:r>
            <a:br>
              <a:rPr lang="en-US" sz="2800" dirty="0"/>
            </a:br>
            <a:r>
              <a:rPr lang="en-US" sz="2800" dirty="0"/>
              <a:t>  </a:t>
            </a:r>
            <a:r>
              <a:rPr lang="en-US" sz="2800" b="1" dirty="0"/>
              <a:t>that we may apply our hearts to wisdom. </a:t>
            </a:r>
            <a:r>
              <a:rPr lang="en-US" sz="2800" dirty="0"/>
              <a:t> </a:t>
            </a:r>
          </a:p>
        </p:txBody>
      </p:sp>
    </p:spTree>
    <p:extLst>
      <p:ext uri="{BB962C8B-B14F-4D97-AF65-F5344CB8AC3E}">
        <p14:creationId xmlns:p14="http://schemas.microsoft.com/office/powerpoint/2010/main" val="2378124099"/>
      </p:ext>
    </p:extLst>
  </p:cSld>
  <p:clrMapOvr>
    <a:masterClrMapping/>
  </p:clrMapOvr>
  <p:transition xmlns:p14="http://schemas.microsoft.com/office/powerpoint/2010/mai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Gospel Acclamation</a:t>
            </a:r>
          </a:p>
        </p:txBody>
      </p:sp>
      <p:sp>
        <p:nvSpPr>
          <p:cNvPr id="3" name="Content Placeholder 2"/>
          <p:cNvSpPr>
            <a:spLocks noGrp="1"/>
          </p:cNvSpPr>
          <p:nvPr>
            <p:ph idx="1"/>
          </p:nvPr>
        </p:nvSpPr>
        <p:spPr>
          <a:xfrm>
            <a:off x="2209800" y="1371600"/>
            <a:ext cx="4724400" cy="1066800"/>
          </a:xfrm>
          <a:solidFill>
            <a:schemeClr val="bg1">
              <a:alpha val="0"/>
            </a:schemeClr>
          </a:solidFill>
        </p:spPr>
        <p:txBody>
          <a:bodyPr/>
          <a:lstStyle/>
          <a:p>
            <a:pPr algn="ctr"/>
            <a:r>
              <a:rPr lang="en-US" dirty="0"/>
              <a:t>Please stand for the Gospel</a:t>
            </a:r>
          </a:p>
        </p:txBody>
      </p:sp>
    </p:spTree>
    <p:extLst>
      <p:ext uri="{BB962C8B-B14F-4D97-AF65-F5344CB8AC3E}">
        <p14:creationId xmlns:p14="http://schemas.microsoft.com/office/powerpoint/2010/main" val="122659396"/>
      </p:ext>
    </p:extLst>
  </p:cSld>
  <p:clrMapOvr>
    <a:masterClrMapping/>
  </p:clrMapOvr>
  <p:transition xmlns:p14="http://schemas.microsoft.com/office/powerpoint/2010/mai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839200" cy="381000"/>
          </a:xfrm>
        </p:spPr>
        <p:txBody>
          <a:bodyPr/>
          <a:lstStyle/>
          <a:p>
            <a:r>
              <a:rPr lang="en-US" dirty="0">
                <a:sym typeface="Monotype Sorts" charset="0"/>
              </a:rPr>
              <a:t>Gospel: 				                   </a:t>
            </a:r>
            <a:r>
              <a:rPr lang="en-US" dirty="0"/>
              <a:t>Matthew 5: 14-30</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3" name="Rectangle 2"/>
          <p:cNvSpPr/>
          <p:nvPr/>
        </p:nvSpPr>
        <p:spPr>
          <a:xfrm>
            <a:off x="457200" y="1447800"/>
            <a:ext cx="8153400" cy="461665"/>
          </a:xfrm>
          <a:prstGeom prst="rect">
            <a:avLst/>
          </a:prstGeom>
        </p:spPr>
        <p:txBody>
          <a:bodyPr wrap="square">
            <a:spAutoFit/>
          </a:bodyPr>
          <a:lstStyle/>
          <a:p>
            <a:endParaRPr lang="en-US" dirty="0"/>
          </a:p>
        </p:txBody>
      </p:sp>
      <p:sp>
        <p:nvSpPr>
          <p:cNvPr id="4" name="TextBox 3"/>
          <p:cNvSpPr txBox="1"/>
          <p:nvPr/>
        </p:nvSpPr>
        <p:spPr>
          <a:xfrm>
            <a:off x="381000" y="838200"/>
            <a:ext cx="1600200" cy="461665"/>
          </a:xfrm>
          <a:prstGeom prst="rect">
            <a:avLst/>
          </a:prstGeom>
          <a:solidFill>
            <a:schemeClr val="bg1"/>
          </a:solidFill>
        </p:spPr>
        <p:txBody>
          <a:bodyPr wrap="square" rtlCol="0">
            <a:spAutoFit/>
          </a:bodyPr>
          <a:lstStyle/>
          <a:p>
            <a:endParaRPr lang="en-US" dirty="0"/>
          </a:p>
        </p:txBody>
      </p:sp>
      <p:sp>
        <p:nvSpPr>
          <p:cNvPr id="5" name="Rectangle 4"/>
          <p:cNvSpPr/>
          <p:nvPr/>
        </p:nvSpPr>
        <p:spPr>
          <a:xfrm>
            <a:off x="838200" y="1600200"/>
            <a:ext cx="8001000" cy="3416320"/>
          </a:xfrm>
          <a:prstGeom prst="rect">
            <a:avLst/>
          </a:prstGeom>
        </p:spPr>
        <p:txBody>
          <a:bodyPr wrap="square" anchor="t">
            <a:spAutoFit/>
          </a:bodyPr>
          <a:lstStyle/>
          <a:p>
            <a:r>
              <a:rPr lang="en-US" dirty="0"/>
              <a:t>	The holy gospel according to Matthew.</a:t>
            </a:r>
          </a:p>
          <a:p>
            <a:endParaRPr lang="en-US" dirty="0"/>
          </a:p>
          <a:p>
            <a:r>
              <a:rPr lang="en-US" b="1" dirty="0"/>
              <a:t>	Glory to you, O Lord.</a:t>
            </a:r>
            <a:endParaRPr lang="en-US"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p:txBody>
      </p:sp>
      <p:sp>
        <p:nvSpPr>
          <p:cNvPr id="8" name="AutoShape 3"/>
          <p:cNvSpPr>
            <a:spLocks noChangeArrowheads="1"/>
          </p:cNvSpPr>
          <p:nvPr/>
        </p:nvSpPr>
        <p:spPr bwMode="auto">
          <a:xfrm>
            <a:off x="990600" y="16764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dirty="0">
                <a:solidFill>
                  <a:srgbClr val="014209"/>
                </a:solidFill>
                <a:latin typeface="Georgia" charset="0"/>
              </a:rPr>
              <a:t>P</a:t>
            </a:r>
            <a:endParaRPr lang="en-US" sz="2400" dirty="0">
              <a:solidFill>
                <a:srgbClr val="014209"/>
              </a:solidFill>
              <a:latin typeface="Georgia" charset="0"/>
            </a:endParaRPr>
          </a:p>
        </p:txBody>
      </p:sp>
      <p:sp>
        <p:nvSpPr>
          <p:cNvPr id="9" name="AutoShape 4"/>
          <p:cNvSpPr>
            <a:spLocks noChangeArrowheads="1"/>
          </p:cNvSpPr>
          <p:nvPr/>
        </p:nvSpPr>
        <p:spPr bwMode="auto">
          <a:xfrm>
            <a:off x="990600" y="2286000"/>
            <a:ext cx="304800" cy="44369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508732351"/>
      </p:ext>
    </p:extLst>
  </p:cSld>
  <p:clrMapOvr>
    <a:masterClrMapping/>
  </p:clrMapOvr>
  <p:transition xmlns:p14="http://schemas.microsoft.com/office/powerpoint/2010/mai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a:t>
            </a:r>
            <a:r>
              <a:rPr lang="en-US" dirty="0"/>
              <a:t>Matthew 5: 14-30</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4" name="TextBox 3"/>
          <p:cNvSpPr txBox="1"/>
          <p:nvPr/>
        </p:nvSpPr>
        <p:spPr>
          <a:xfrm>
            <a:off x="381000" y="838200"/>
            <a:ext cx="1600200" cy="461665"/>
          </a:xfrm>
          <a:prstGeom prst="rect">
            <a:avLst/>
          </a:prstGeom>
          <a:solidFill>
            <a:schemeClr val="bg1"/>
          </a:solidFill>
        </p:spPr>
        <p:txBody>
          <a:bodyPr wrap="square" rtlCol="0">
            <a:spAutoFit/>
          </a:bodyPr>
          <a:lstStyle/>
          <a:p>
            <a:endParaRPr lang="en-US" dirty="0"/>
          </a:p>
        </p:txBody>
      </p:sp>
      <p:sp>
        <p:nvSpPr>
          <p:cNvPr id="5" name="Rectangle 4"/>
          <p:cNvSpPr/>
          <p:nvPr/>
        </p:nvSpPr>
        <p:spPr>
          <a:xfrm>
            <a:off x="762000" y="1676400"/>
            <a:ext cx="8229600" cy="3539431"/>
          </a:xfrm>
          <a:prstGeom prst="rect">
            <a:avLst/>
          </a:prstGeom>
        </p:spPr>
        <p:txBody>
          <a:bodyPr wrap="square">
            <a:spAutoFit/>
          </a:bodyPr>
          <a:lstStyle/>
          <a:p>
            <a:r>
              <a:rPr lang="en-US" sz="2800" dirty="0"/>
              <a:t>[Jesus said to the disciples:] </a:t>
            </a:r>
            <a:r>
              <a:rPr lang="en-US" sz="2800" baseline="30000" dirty="0"/>
              <a:t>14</a:t>
            </a:r>
            <a:r>
              <a:rPr lang="en-US" sz="2800" dirty="0"/>
              <a:t>“For it is as if a man, going on a journey, summoned his slaves and entrusted his property to them; </a:t>
            </a:r>
            <a:r>
              <a:rPr lang="en-US" sz="2800" baseline="30000" dirty="0"/>
              <a:t>15</a:t>
            </a:r>
            <a:r>
              <a:rPr lang="en-US" sz="2800" dirty="0"/>
              <a:t>to one he gave five talents, to another two, to another one, to each according to his ability. Then he went away. </a:t>
            </a:r>
            <a:r>
              <a:rPr lang="en-US" sz="2800" baseline="30000" dirty="0"/>
              <a:t>16</a:t>
            </a:r>
            <a:r>
              <a:rPr lang="en-US" sz="2800" dirty="0"/>
              <a:t>The one who had received the five talents went off at once and traded with them, and made five more talents. </a:t>
            </a:r>
            <a:endParaRPr lang="en-US" sz="2800" b="1" dirty="0"/>
          </a:p>
        </p:txBody>
      </p:sp>
    </p:spTree>
    <p:extLst>
      <p:ext uri="{BB962C8B-B14F-4D97-AF65-F5344CB8AC3E}">
        <p14:creationId xmlns:p14="http://schemas.microsoft.com/office/powerpoint/2010/main" val="2136405731"/>
      </p:ext>
    </p:extLst>
  </p:cSld>
  <p:clrMapOvr>
    <a:masterClrMapping/>
  </p:clrMapOvr>
  <p:transition xmlns:p14="http://schemas.microsoft.com/office/powerpoint/2010/mai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a:t>
            </a:r>
            <a:r>
              <a:rPr lang="en-US" dirty="0"/>
              <a:t>Matthew 5: 14-30</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4" name="TextBox 3"/>
          <p:cNvSpPr txBox="1"/>
          <p:nvPr/>
        </p:nvSpPr>
        <p:spPr>
          <a:xfrm>
            <a:off x="381000" y="838200"/>
            <a:ext cx="1600200" cy="461665"/>
          </a:xfrm>
          <a:prstGeom prst="rect">
            <a:avLst/>
          </a:prstGeom>
          <a:solidFill>
            <a:schemeClr val="bg1"/>
          </a:solidFill>
        </p:spPr>
        <p:txBody>
          <a:bodyPr wrap="square" rtlCol="0">
            <a:spAutoFit/>
          </a:bodyPr>
          <a:lstStyle/>
          <a:p>
            <a:endParaRPr lang="en-US" dirty="0"/>
          </a:p>
        </p:txBody>
      </p:sp>
      <p:sp>
        <p:nvSpPr>
          <p:cNvPr id="5" name="Rectangle 4"/>
          <p:cNvSpPr/>
          <p:nvPr/>
        </p:nvSpPr>
        <p:spPr>
          <a:xfrm>
            <a:off x="762000" y="1676400"/>
            <a:ext cx="8229600" cy="2677656"/>
          </a:xfrm>
          <a:prstGeom prst="rect">
            <a:avLst/>
          </a:prstGeom>
        </p:spPr>
        <p:txBody>
          <a:bodyPr wrap="square">
            <a:spAutoFit/>
          </a:bodyPr>
          <a:lstStyle/>
          <a:p>
            <a:r>
              <a:rPr lang="en-US" sz="2800" baseline="30000" dirty="0"/>
              <a:t>17</a:t>
            </a:r>
            <a:r>
              <a:rPr lang="en-US" sz="2800" dirty="0"/>
              <a:t>In the same way, the one who had the two talents made two more talents. </a:t>
            </a:r>
            <a:r>
              <a:rPr lang="en-US" sz="2800" baseline="30000" dirty="0"/>
              <a:t>18</a:t>
            </a:r>
            <a:r>
              <a:rPr lang="en-US" sz="2800" dirty="0"/>
              <a:t>But the one who had received the one talent went off and dug a hole in the ground and hid his master’s money. </a:t>
            </a:r>
            <a:r>
              <a:rPr lang="en-US" sz="2800" baseline="30000" dirty="0"/>
              <a:t>19</a:t>
            </a:r>
            <a:r>
              <a:rPr lang="en-US" sz="2800" dirty="0"/>
              <a:t>After a long time the master of those slaves came and settled accounts with them. </a:t>
            </a:r>
            <a:endParaRPr lang="en-US" sz="2800" b="1" dirty="0"/>
          </a:p>
        </p:txBody>
      </p:sp>
    </p:spTree>
    <p:extLst>
      <p:ext uri="{BB962C8B-B14F-4D97-AF65-F5344CB8AC3E}">
        <p14:creationId xmlns:p14="http://schemas.microsoft.com/office/powerpoint/2010/main" val="2835904690"/>
      </p:ext>
    </p:extLst>
  </p:cSld>
  <p:clrMapOvr>
    <a:masterClrMapping/>
  </p:clrMapOvr>
  <p:transition xmlns:p14="http://schemas.microsoft.com/office/powerpoint/2010/mai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a:t>
            </a:r>
            <a:r>
              <a:rPr lang="en-US" dirty="0"/>
              <a:t>Matthew 5: 14-30</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4" name="TextBox 3"/>
          <p:cNvSpPr txBox="1"/>
          <p:nvPr/>
        </p:nvSpPr>
        <p:spPr>
          <a:xfrm>
            <a:off x="381000" y="838200"/>
            <a:ext cx="1600200" cy="461665"/>
          </a:xfrm>
          <a:prstGeom prst="rect">
            <a:avLst/>
          </a:prstGeom>
          <a:solidFill>
            <a:schemeClr val="bg1"/>
          </a:solidFill>
        </p:spPr>
        <p:txBody>
          <a:bodyPr wrap="square" rtlCol="0">
            <a:spAutoFit/>
          </a:bodyPr>
          <a:lstStyle/>
          <a:p>
            <a:endParaRPr lang="en-US" dirty="0"/>
          </a:p>
        </p:txBody>
      </p:sp>
      <p:sp>
        <p:nvSpPr>
          <p:cNvPr id="5" name="Rectangle 4"/>
          <p:cNvSpPr/>
          <p:nvPr/>
        </p:nvSpPr>
        <p:spPr>
          <a:xfrm>
            <a:off x="762000" y="1676400"/>
            <a:ext cx="8229600" cy="3539431"/>
          </a:xfrm>
          <a:prstGeom prst="rect">
            <a:avLst/>
          </a:prstGeom>
        </p:spPr>
        <p:txBody>
          <a:bodyPr wrap="square">
            <a:spAutoFit/>
          </a:bodyPr>
          <a:lstStyle/>
          <a:p>
            <a:r>
              <a:rPr lang="en-US" sz="2800" baseline="30000" dirty="0"/>
              <a:t>20</a:t>
            </a:r>
            <a:r>
              <a:rPr lang="en-US" sz="2800" dirty="0"/>
              <a:t>Then the one who had received the five talents came forward, bringing five more talents, saying, ‘Master, you handed over to me five talents; see, I have made five more talents.’ </a:t>
            </a:r>
            <a:r>
              <a:rPr lang="en-US" sz="2800" baseline="30000" dirty="0"/>
              <a:t>21</a:t>
            </a:r>
            <a:r>
              <a:rPr lang="en-US" sz="2800" dirty="0"/>
              <a:t>His master said to him, ‘</a:t>
            </a:r>
            <a:r>
              <a:rPr lang="en-US" sz="2800" b="1" dirty="0"/>
              <a:t>Well done, good and trustworthy slave; you have been trustworthy in a few things, I will put you in charge of many things; enter into the joy of your master.’</a:t>
            </a:r>
          </a:p>
        </p:txBody>
      </p:sp>
    </p:spTree>
    <p:extLst>
      <p:ext uri="{BB962C8B-B14F-4D97-AF65-F5344CB8AC3E}">
        <p14:creationId xmlns:p14="http://schemas.microsoft.com/office/powerpoint/2010/main" val="1251864613"/>
      </p:ext>
    </p:extLst>
  </p:cSld>
  <p:clrMapOvr>
    <a:masterClrMapping/>
  </p:clrMapOvr>
  <p:transition xmlns:p14="http://schemas.microsoft.com/office/powerpoint/2010/mai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a:t>
            </a:r>
            <a:r>
              <a:rPr lang="en-US" dirty="0"/>
              <a:t>Matthew 5: 14-30</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4" name="TextBox 3"/>
          <p:cNvSpPr txBox="1"/>
          <p:nvPr/>
        </p:nvSpPr>
        <p:spPr>
          <a:xfrm>
            <a:off x="381000" y="838200"/>
            <a:ext cx="1600200" cy="461665"/>
          </a:xfrm>
          <a:prstGeom prst="rect">
            <a:avLst/>
          </a:prstGeom>
          <a:solidFill>
            <a:schemeClr val="bg1"/>
          </a:solidFill>
        </p:spPr>
        <p:txBody>
          <a:bodyPr wrap="square" rtlCol="0">
            <a:spAutoFit/>
          </a:bodyPr>
          <a:lstStyle/>
          <a:p>
            <a:endParaRPr lang="en-US" dirty="0"/>
          </a:p>
        </p:txBody>
      </p:sp>
      <p:sp>
        <p:nvSpPr>
          <p:cNvPr id="5" name="Rectangle 4"/>
          <p:cNvSpPr/>
          <p:nvPr/>
        </p:nvSpPr>
        <p:spPr>
          <a:xfrm>
            <a:off x="762000" y="1676400"/>
            <a:ext cx="8229600" cy="3108544"/>
          </a:xfrm>
          <a:prstGeom prst="rect">
            <a:avLst/>
          </a:prstGeom>
        </p:spPr>
        <p:txBody>
          <a:bodyPr wrap="square">
            <a:spAutoFit/>
          </a:bodyPr>
          <a:lstStyle/>
          <a:p>
            <a:r>
              <a:rPr lang="en-US" sz="2800" baseline="30000" dirty="0"/>
              <a:t>22</a:t>
            </a:r>
            <a:r>
              <a:rPr lang="en-US" sz="2800" dirty="0"/>
              <a:t>And the one with the two talents also came forward, saying, ‘Master, you handed over to me two talents; see, I have made two more talents.’ </a:t>
            </a:r>
            <a:r>
              <a:rPr lang="en-US" sz="2800" baseline="30000" dirty="0"/>
              <a:t>23</a:t>
            </a:r>
            <a:r>
              <a:rPr lang="en-US" sz="2800" dirty="0"/>
              <a:t>His master said to him, </a:t>
            </a:r>
            <a:r>
              <a:rPr lang="en-US" sz="2800" b="1" dirty="0"/>
              <a:t>‘Well done, good and trustworthy slave; you have been trustworthy in a few things, I will put you in charge of many things; enter into the joy of your master.’</a:t>
            </a:r>
          </a:p>
        </p:txBody>
      </p:sp>
    </p:spTree>
    <p:extLst>
      <p:ext uri="{BB962C8B-B14F-4D97-AF65-F5344CB8AC3E}">
        <p14:creationId xmlns:p14="http://schemas.microsoft.com/office/powerpoint/2010/main" val="2751996147"/>
      </p:ext>
    </p:extLst>
  </p:cSld>
  <p:clrMapOvr>
    <a:masterClrMapping/>
  </p:clrMapOvr>
  <p:transition xmlns:p14="http://schemas.microsoft.com/office/powerpoint/2010/mai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title"/>
          </p:nvPr>
        </p:nvSpPr>
        <p:spPr/>
        <p:txBody>
          <a:bodyPr/>
          <a:lstStyle/>
          <a:p>
            <a:r>
              <a:rPr lang="en-US" dirty="0"/>
              <a:t>Sharing of the Peace</a:t>
            </a:r>
          </a:p>
        </p:txBody>
      </p:sp>
      <p:sp>
        <p:nvSpPr>
          <p:cNvPr id="97283" name="Rectangle 4"/>
          <p:cNvSpPr>
            <a:spLocks noGrp="1" noChangeArrowheads="1"/>
          </p:cNvSpPr>
          <p:nvPr>
            <p:ph idx="1"/>
          </p:nvPr>
        </p:nvSpPr>
        <p:spPr>
          <a:xfrm>
            <a:off x="1676400" y="1371600"/>
            <a:ext cx="7010400" cy="4953000"/>
          </a:xfrm>
          <a:solidFill>
            <a:schemeClr val="bg1">
              <a:alpha val="0"/>
            </a:schemeClr>
          </a:solidFill>
        </p:spPr>
        <p:txBody>
          <a:bodyPr/>
          <a:lstStyle/>
          <a:p>
            <a:r>
              <a:rPr lang="en-US" dirty="0"/>
              <a:t>The peace of Christ</a:t>
            </a:r>
            <a:br>
              <a:rPr lang="en-US" dirty="0"/>
            </a:br>
            <a:r>
              <a:rPr lang="en-US" dirty="0"/>
              <a:t>	be with you always.</a:t>
            </a:r>
          </a:p>
          <a:p>
            <a:endParaRPr lang="en-US" dirty="0"/>
          </a:p>
          <a:p>
            <a:r>
              <a:rPr lang="en-US" b="1" dirty="0"/>
              <a:t>And also with you.</a:t>
            </a:r>
          </a:p>
        </p:txBody>
      </p:sp>
      <p:sp>
        <p:nvSpPr>
          <p:cNvPr id="10" name="AutoShape 3"/>
          <p:cNvSpPr>
            <a:spLocks noChangeArrowheads="1"/>
          </p:cNvSpPr>
          <p:nvPr/>
        </p:nvSpPr>
        <p:spPr bwMode="auto">
          <a:xfrm>
            <a:off x="914400" y="1447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a:solidFill>
                  <a:srgbClr val="014209"/>
                </a:solidFill>
                <a:latin typeface="Georgia" charset="0"/>
              </a:rPr>
              <a:t>P</a:t>
            </a:r>
          </a:p>
        </p:txBody>
      </p:sp>
      <p:sp>
        <p:nvSpPr>
          <p:cNvPr id="11" name="AutoShape 4"/>
          <p:cNvSpPr>
            <a:spLocks noChangeArrowheads="1"/>
          </p:cNvSpPr>
          <p:nvPr/>
        </p:nvSpPr>
        <p:spPr bwMode="auto">
          <a:xfrm>
            <a:off x="914400" y="28956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428237156"/>
      </p:ext>
    </p:extLst>
  </p:cSld>
  <p:clrMapOvr>
    <a:masterClrMapping/>
  </p:clrMapOvr>
  <p:transition xmlns:p14="http://schemas.microsoft.com/office/powerpoint/2010/main">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a:t>
            </a:r>
            <a:r>
              <a:rPr lang="en-US" dirty="0"/>
              <a:t>Matthew 5: 14-30</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4" name="TextBox 3"/>
          <p:cNvSpPr txBox="1"/>
          <p:nvPr/>
        </p:nvSpPr>
        <p:spPr>
          <a:xfrm>
            <a:off x="381000" y="838200"/>
            <a:ext cx="1600200" cy="461665"/>
          </a:xfrm>
          <a:prstGeom prst="rect">
            <a:avLst/>
          </a:prstGeom>
          <a:solidFill>
            <a:schemeClr val="bg1"/>
          </a:solidFill>
        </p:spPr>
        <p:txBody>
          <a:bodyPr wrap="square" rtlCol="0">
            <a:spAutoFit/>
          </a:bodyPr>
          <a:lstStyle/>
          <a:p>
            <a:endParaRPr lang="en-US" dirty="0"/>
          </a:p>
        </p:txBody>
      </p:sp>
      <p:sp>
        <p:nvSpPr>
          <p:cNvPr id="5" name="Rectangle 4"/>
          <p:cNvSpPr/>
          <p:nvPr/>
        </p:nvSpPr>
        <p:spPr>
          <a:xfrm>
            <a:off x="762000" y="1676400"/>
            <a:ext cx="8229600" cy="2677656"/>
          </a:xfrm>
          <a:prstGeom prst="rect">
            <a:avLst/>
          </a:prstGeom>
        </p:spPr>
        <p:txBody>
          <a:bodyPr wrap="square">
            <a:spAutoFit/>
          </a:bodyPr>
          <a:lstStyle/>
          <a:p>
            <a:r>
              <a:rPr lang="en-US" sz="2800" baseline="30000" dirty="0"/>
              <a:t>24</a:t>
            </a:r>
            <a:r>
              <a:rPr lang="en-US" sz="2800" dirty="0"/>
              <a:t>Then the one who had received the one talent also came forward, saying, ‘Master, I knew that you were a harsh man, reaping where you did not sow, and gathering where you did not scatter seed;</a:t>
            </a:r>
            <a:r>
              <a:rPr lang="en-US" sz="2800" baseline="30000" dirty="0"/>
              <a:t> 25</a:t>
            </a:r>
            <a:r>
              <a:rPr lang="en-US" sz="2800" dirty="0"/>
              <a:t>so I was afraid, and I went and hid your talent in the ground. Here you have what is yours.’</a:t>
            </a:r>
            <a:endParaRPr lang="en-US" sz="2800" b="1" dirty="0"/>
          </a:p>
        </p:txBody>
      </p:sp>
    </p:spTree>
    <p:extLst>
      <p:ext uri="{BB962C8B-B14F-4D97-AF65-F5344CB8AC3E}">
        <p14:creationId xmlns:p14="http://schemas.microsoft.com/office/powerpoint/2010/main" val="4020377399"/>
      </p:ext>
    </p:extLst>
  </p:cSld>
  <p:clrMapOvr>
    <a:masterClrMapping/>
  </p:clrMapOvr>
  <p:transition xmlns:p14="http://schemas.microsoft.com/office/powerpoint/2010/mai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a:t>
            </a:r>
            <a:r>
              <a:rPr lang="en-US" dirty="0"/>
              <a:t>Matthew 5: 14-30</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4" name="TextBox 3"/>
          <p:cNvSpPr txBox="1"/>
          <p:nvPr/>
        </p:nvSpPr>
        <p:spPr>
          <a:xfrm>
            <a:off x="381000" y="838200"/>
            <a:ext cx="1600200" cy="461665"/>
          </a:xfrm>
          <a:prstGeom prst="rect">
            <a:avLst/>
          </a:prstGeom>
          <a:solidFill>
            <a:schemeClr val="bg1"/>
          </a:solidFill>
        </p:spPr>
        <p:txBody>
          <a:bodyPr wrap="square" rtlCol="0">
            <a:spAutoFit/>
          </a:bodyPr>
          <a:lstStyle/>
          <a:p>
            <a:endParaRPr lang="en-US" dirty="0"/>
          </a:p>
        </p:txBody>
      </p:sp>
      <p:sp>
        <p:nvSpPr>
          <p:cNvPr id="5" name="Rectangle 4"/>
          <p:cNvSpPr/>
          <p:nvPr/>
        </p:nvSpPr>
        <p:spPr>
          <a:xfrm>
            <a:off x="762000" y="1676400"/>
            <a:ext cx="8229600" cy="3539431"/>
          </a:xfrm>
          <a:prstGeom prst="rect">
            <a:avLst/>
          </a:prstGeom>
        </p:spPr>
        <p:txBody>
          <a:bodyPr wrap="square">
            <a:spAutoFit/>
          </a:bodyPr>
          <a:lstStyle/>
          <a:p>
            <a:r>
              <a:rPr lang="en-US" sz="2800" baseline="30000" dirty="0"/>
              <a:t>26</a:t>
            </a:r>
            <a:r>
              <a:rPr lang="en-US" sz="2800" dirty="0"/>
              <a:t>But his master replied, </a:t>
            </a:r>
            <a:r>
              <a:rPr lang="en-US" sz="2800" b="1" dirty="0"/>
              <a:t>‘You wicked and lazy slave! You knew, did you, that I reap where I did not sow, and gather where I did not scatter?  </a:t>
            </a:r>
          </a:p>
          <a:p>
            <a:r>
              <a:rPr lang="en-US" sz="2800" b="1" baseline="30000" dirty="0"/>
              <a:t>27</a:t>
            </a:r>
            <a:r>
              <a:rPr lang="en-US" sz="2800" b="1" dirty="0"/>
              <a:t>Then you ought to have invested my money with the bankers, and on my return I would have received what was my own with interest. </a:t>
            </a:r>
            <a:r>
              <a:rPr lang="en-US" sz="2800" b="1" baseline="30000" dirty="0"/>
              <a:t>28</a:t>
            </a:r>
            <a:r>
              <a:rPr lang="en-US" sz="2800" b="1" dirty="0"/>
              <a:t>So take the talent from him, and give it to the one with the ten talents. </a:t>
            </a:r>
          </a:p>
        </p:txBody>
      </p:sp>
    </p:spTree>
    <p:extLst>
      <p:ext uri="{BB962C8B-B14F-4D97-AF65-F5344CB8AC3E}">
        <p14:creationId xmlns:p14="http://schemas.microsoft.com/office/powerpoint/2010/main" val="1458644799"/>
      </p:ext>
    </p:extLst>
  </p:cSld>
  <p:clrMapOvr>
    <a:masterClrMapping/>
  </p:clrMapOvr>
  <p:transition xmlns:p14="http://schemas.microsoft.com/office/powerpoint/2010/mai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a:t>
            </a:r>
            <a:r>
              <a:rPr lang="en-US" dirty="0"/>
              <a:t>Matthew 5: 14-30</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4" name="TextBox 3"/>
          <p:cNvSpPr txBox="1"/>
          <p:nvPr/>
        </p:nvSpPr>
        <p:spPr>
          <a:xfrm>
            <a:off x="381000" y="838200"/>
            <a:ext cx="1600200" cy="461665"/>
          </a:xfrm>
          <a:prstGeom prst="rect">
            <a:avLst/>
          </a:prstGeom>
          <a:solidFill>
            <a:schemeClr val="bg1"/>
          </a:solidFill>
        </p:spPr>
        <p:txBody>
          <a:bodyPr wrap="square" rtlCol="0">
            <a:spAutoFit/>
          </a:bodyPr>
          <a:lstStyle/>
          <a:p>
            <a:endParaRPr lang="en-US" dirty="0"/>
          </a:p>
        </p:txBody>
      </p:sp>
      <p:sp>
        <p:nvSpPr>
          <p:cNvPr id="5" name="Rectangle 4"/>
          <p:cNvSpPr/>
          <p:nvPr/>
        </p:nvSpPr>
        <p:spPr>
          <a:xfrm>
            <a:off x="762000" y="1676400"/>
            <a:ext cx="8229600" cy="2677656"/>
          </a:xfrm>
          <a:prstGeom prst="rect">
            <a:avLst/>
          </a:prstGeom>
        </p:spPr>
        <p:txBody>
          <a:bodyPr wrap="square">
            <a:spAutoFit/>
          </a:bodyPr>
          <a:lstStyle/>
          <a:p>
            <a:r>
              <a:rPr lang="en-US" sz="2800" b="1" baseline="30000" dirty="0"/>
              <a:t>29</a:t>
            </a:r>
            <a:r>
              <a:rPr lang="en-US" sz="2800" b="1" dirty="0"/>
              <a:t>For to all those who have, more will be given, and they will have an abundance; but from those who have nothing, even what they have will be taken away. </a:t>
            </a:r>
            <a:r>
              <a:rPr lang="en-US" sz="2800" b="1" baseline="30000" dirty="0"/>
              <a:t>30</a:t>
            </a:r>
            <a:r>
              <a:rPr lang="en-US" sz="2800" b="1" dirty="0"/>
              <a:t>As for this worthless slave, throw him into the outer darkness, where there will be weeping and gnashing of teeth.’ ” </a:t>
            </a:r>
          </a:p>
        </p:txBody>
      </p:sp>
    </p:spTree>
    <p:extLst>
      <p:ext uri="{BB962C8B-B14F-4D97-AF65-F5344CB8AC3E}">
        <p14:creationId xmlns:p14="http://schemas.microsoft.com/office/powerpoint/2010/main" val="2571635887"/>
      </p:ext>
    </p:extLst>
  </p:cSld>
  <p:clrMapOvr>
    <a:masterClrMapping/>
  </p:clrMapOvr>
  <p:transition xmlns:p14="http://schemas.microsoft.com/office/powerpoint/2010/main">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839200" cy="381000"/>
          </a:xfrm>
        </p:spPr>
        <p:txBody>
          <a:bodyPr/>
          <a:lstStyle/>
          <a:p>
            <a:pPr eaLnBrk="1" hangingPunct="1">
              <a:defRPr/>
            </a:pPr>
            <a:r>
              <a:rPr lang="en-US" dirty="0">
                <a:sym typeface="Monotype Sorts" charset="0"/>
              </a:rPr>
              <a:t>Gospel: 				              </a:t>
            </a:r>
            <a:r>
              <a:rPr lang="en-US" dirty="0"/>
              <a:t>Matthew 5: 14-30</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3" name="Rectangle 2"/>
          <p:cNvSpPr/>
          <p:nvPr/>
        </p:nvSpPr>
        <p:spPr>
          <a:xfrm>
            <a:off x="457200" y="1447800"/>
            <a:ext cx="8153400" cy="461665"/>
          </a:xfrm>
          <a:prstGeom prst="rect">
            <a:avLst/>
          </a:prstGeom>
        </p:spPr>
        <p:txBody>
          <a:bodyPr wrap="square">
            <a:spAutoFit/>
          </a:bodyPr>
          <a:lstStyle/>
          <a:p>
            <a:endParaRPr lang="en-US" dirty="0"/>
          </a:p>
        </p:txBody>
      </p:sp>
      <p:sp>
        <p:nvSpPr>
          <p:cNvPr id="4" name="TextBox 3"/>
          <p:cNvSpPr txBox="1"/>
          <p:nvPr/>
        </p:nvSpPr>
        <p:spPr>
          <a:xfrm>
            <a:off x="381000" y="838200"/>
            <a:ext cx="1600200" cy="461665"/>
          </a:xfrm>
          <a:prstGeom prst="rect">
            <a:avLst/>
          </a:prstGeom>
          <a:solidFill>
            <a:schemeClr val="bg1"/>
          </a:solidFill>
        </p:spPr>
        <p:txBody>
          <a:bodyPr wrap="square" rtlCol="0">
            <a:spAutoFit/>
          </a:bodyPr>
          <a:lstStyle/>
          <a:p>
            <a:endParaRPr lang="en-US" dirty="0"/>
          </a:p>
        </p:txBody>
      </p:sp>
      <p:sp>
        <p:nvSpPr>
          <p:cNvPr id="5" name="Rectangle 4"/>
          <p:cNvSpPr/>
          <p:nvPr/>
        </p:nvSpPr>
        <p:spPr>
          <a:xfrm>
            <a:off x="838200" y="1676400"/>
            <a:ext cx="5029200" cy="3416320"/>
          </a:xfrm>
          <a:prstGeom prst="rect">
            <a:avLst/>
          </a:prstGeom>
        </p:spPr>
        <p:txBody>
          <a:bodyPr wrap="square" anchor="t">
            <a:spAutoFit/>
          </a:bodyPr>
          <a:lstStyle/>
          <a:p>
            <a:r>
              <a:rPr lang="en-US" dirty="0"/>
              <a:t>	The Gospel of the Lord</a:t>
            </a:r>
          </a:p>
          <a:p>
            <a:endParaRPr lang="en-US" dirty="0"/>
          </a:p>
          <a:p>
            <a:r>
              <a:rPr lang="en-US" b="1" dirty="0"/>
              <a:t>	Praise to you, O Christ</a:t>
            </a:r>
            <a:endParaRPr lang="en-US"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p:txBody>
      </p:sp>
      <p:sp>
        <p:nvSpPr>
          <p:cNvPr id="8" name="AutoShape 3"/>
          <p:cNvSpPr>
            <a:spLocks noChangeArrowheads="1"/>
          </p:cNvSpPr>
          <p:nvPr/>
        </p:nvSpPr>
        <p:spPr bwMode="auto">
          <a:xfrm>
            <a:off x="1066800" y="16764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dirty="0">
                <a:solidFill>
                  <a:srgbClr val="014209"/>
                </a:solidFill>
                <a:latin typeface="Georgia" charset="0"/>
              </a:rPr>
              <a:t>P</a:t>
            </a:r>
            <a:endParaRPr lang="en-US" sz="2400" dirty="0">
              <a:solidFill>
                <a:srgbClr val="014209"/>
              </a:solidFill>
              <a:latin typeface="Georgia" charset="0"/>
            </a:endParaRPr>
          </a:p>
        </p:txBody>
      </p:sp>
      <p:sp>
        <p:nvSpPr>
          <p:cNvPr id="9" name="AutoShape 4"/>
          <p:cNvSpPr>
            <a:spLocks noChangeArrowheads="1"/>
          </p:cNvSpPr>
          <p:nvPr/>
        </p:nvSpPr>
        <p:spPr bwMode="auto">
          <a:xfrm>
            <a:off x="1066800" y="2362200"/>
            <a:ext cx="304800" cy="44369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990927421"/>
      </p:ext>
    </p:extLst>
  </p:cSld>
  <p:clrMapOvr>
    <a:masterClrMapping/>
  </p:clrMapOvr>
  <p:transition xmlns:p14="http://schemas.microsoft.com/office/powerpoint/2010/main">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dirty="0"/>
              <a:t>Children’s Message</a:t>
            </a:r>
          </a:p>
        </p:txBody>
      </p:sp>
      <p:sp>
        <p:nvSpPr>
          <p:cNvPr id="81922" name="Rectangle 7"/>
          <p:cNvSpPr>
            <a:spLocks noGrp="1" noChangeArrowheads="1"/>
          </p:cNvSpPr>
          <p:nvPr>
            <p:ph type="body" idx="1"/>
          </p:nvPr>
        </p:nvSpPr>
        <p:spPr>
          <a:xfrm>
            <a:off x="533400" y="914400"/>
            <a:ext cx="8382000" cy="1295400"/>
          </a:xfrm>
        </p:spPr>
        <p:txBody>
          <a:bodyPr/>
          <a:lstStyle/>
          <a:p>
            <a:pPr algn="ctr" eaLnBrk="1" hangingPunct="1">
              <a:lnSpc>
                <a:spcPct val="90000"/>
              </a:lnSpc>
            </a:pPr>
            <a:endParaRPr lang="en-US" sz="2400" dirty="0">
              <a:solidFill>
                <a:srgbClr val="4D2B77"/>
              </a:solidFill>
              <a:latin typeface="Comic Sans MS" charset="0"/>
              <a:ea typeface="Osaka" charset="0"/>
            </a:endParaRPr>
          </a:p>
          <a:p>
            <a:pPr algn="ctr" eaLnBrk="1" hangingPunct="1">
              <a:lnSpc>
                <a:spcPct val="90000"/>
              </a:lnSpc>
            </a:pPr>
            <a:r>
              <a:rPr lang="en-US" sz="2400" dirty="0">
                <a:solidFill>
                  <a:srgbClr val="4D2B77"/>
                </a:solidFill>
                <a:latin typeface="Comic Sans MS" charset="0"/>
                <a:ea typeface="Osaka" charset="0"/>
              </a:rPr>
              <a:t>Children are invited to come to the front.</a:t>
            </a:r>
          </a:p>
          <a:p>
            <a:pPr eaLnBrk="1" hangingPunct="1">
              <a:lnSpc>
                <a:spcPct val="90000"/>
              </a:lnSpc>
            </a:pPr>
            <a:endParaRPr lang="en-US" sz="2400" dirty="0">
              <a:solidFill>
                <a:srgbClr val="4D2B77"/>
              </a:solidFill>
              <a:latin typeface="Comic Sans MS" charset="0"/>
              <a:ea typeface="Osaka" charset="0"/>
            </a:endParaRPr>
          </a:p>
        </p:txBody>
      </p:sp>
      <p:pic>
        <p:nvPicPr>
          <p:cNvPr id="5" name="Picture 4" descr="children-clip-art-school-120609 (1).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981200" y="1828800"/>
            <a:ext cx="5160130" cy="3429000"/>
          </a:xfrm>
          <a:prstGeom prst="rect">
            <a:avLst/>
          </a:prstGeom>
        </p:spPr>
      </p:pic>
    </p:spTree>
    <p:extLst>
      <p:ext uri="{BB962C8B-B14F-4D97-AF65-F5344CB8AC3E}">
        <p14:creationId xmlns:p14="http://schemas.microsoft.com/office/powerpoint/2010/main" val="1353234576"/>
      </p:ext>
    </p:extLst>
  </p:cSld>
  <p:clrMapOvr>
    <a:masterClrMapping/>
  </p:clrMapOvr>
  <p:transition xmlns:p14="http://schemas.microsoft.com/office/powerpoint/2010/main">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839200" cy="381000"/>
          </a:xfrm>
        </p:spPr>
        <p:txBody>
          <a:bodyPr/>
          <a:lstStyle/>
          <a:p>
            <a:pPr eaLnBrk="1" hangingPunct="1">
              <a:defRPr/>
            </a:pPr>
            <a:r>
              <a:rPr lang="en-US" dirty="0"/>
              <a:t>Sermon		     		         Pastor Nathan Mugaas</a:t>
            </a:r>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04800" y="2971800"/>
            <a:ext cx="6174475" cy="3031727"/>
          </a:xfrm>
          <a:prstGeom prst="rect">
            <a:avLst/>
          </a:prstGeom>
        </p:spPr>
      </p:pic>
    </p:spTree>
    <p:extLst>
      <p:ext uri="{BB962C8B-B14F-4D97-AF65-F5344CB8AC3E}">
        <p14:creationId xmlns:p14="http://schemas.microsoft.com/office/powerpoint/2010/main" val="27517305"/>
      </p:ext>
    </p:extLst>
  </p:cSld>
  <p:clrMapOvr>
    <a:masterClrMapping/>
  </p:clrMapOvr>
  <p:transition xmlns:p14="http://schemas.microsoft.com/office/powerpoint/2010/mai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839200" cy="533400"/>
          </a:xfrm>
        </p:spPr>
        <p:txBody>
          <a:bodyPr/>
          <a:lstStyle/>
          <a:p>
            <a:pPr eaLnBrk="1" hangingPunct="1">
              <a:defRPr/>
            </a:pPr>
            <a:r>
              <a:rPr lang="en-US" dirty="0"/>
              <a:t>Song of the Day	  		     “Blessed Be Your Name”</a:t>
            </a:r>
          </a:p>
        </p:txBody>
      </p:sp>
      <p:sp>
        <p:nvSpPr>
          <p:cNvPr id="3" name="Rectangle 2"/>
          <p:cNvSpPr/>
          <p:nvPr/>
        </p:nvSpPr>
        <p:spPr>
          <a:xfrm>
            <a:off x="228600" y="1524000"/>
            <a:ext cx="9372599" cy="2246769"/>
          </a:xfrm>
          <a:prstGeom prst="rect">
            <a:avLst/>
          </a:prstGeom>
        </p:spPr>
        <p:txBody>
          <a:bodyPr wrap="square">
            <a:spAutoFit/>
          </a:bodyPr>
          <a:lstStyle/>
          <a:p>
            <a:r>
              <a:rPr lang="en-US" sz="2800" b="1" u="sng" dirty="0"/>
              <a:t>VERSE 1</a:t>
            </a:r>
            <a:endParaRPr lang="en-US" sz="2800" dirty="0"/>
          </a:p>
          <a:p>
            <a:r>
              <a:rPr lang="en-US" sz="2800" b="1" dirty="0"/>
              <a:t>Blessed be Your name</a:t>
            </a:r>
            <a:endParaRPr lang="en-US" sz="2800" dirty="0"/>
          </a:p>
          <a:p>
            <a:r>
              <a:rPr lang="en-US" sz="2800" b="1" dirty="0" smtClean="0"/>
              <a:t>In </a:t>
            </a:r>
            <a:r>
              <a:rPr lang="en-US" sz="2800" b="1" dirty="0"/>
              <a:t>the land that is plentiful,</a:t>
            </a:r>
            <a:endParaRPr lang="en-US" sz="2800" dirty="0"/>
          </a:p>
          <a:p>
            <a:r>
              <a:rPr lang="en-US" sz="2800" b="1" dirty="0" smtClean="0"/>
              <a:t>Where </a:t>
            </a:r>
            <a:r>
              <a:rPr lang="en-US" sz="2800" b="1" dirty="0"/>
              <a:t>Your streams of abundance flow,</a:t>
            </a:r>
            <a:endParaRPr lang="en-US" sz="2800" dirty="0"/>
          </a:p>
          <a:p>
            <a:r>
              <a:rPr lang="en-US" sz="2800" b="1" dirty="0" smtClean="0"/>
              <a:t>Blessed </a:t>
            </a:r>
            <a:r>
              <a:rPr lang="en-US" sz="2800" b="1" dirty="0"/>
              <a:t>be Your name.</a:t>
            </a:r>
            <a:endParaRPr lang="en-US" sz="2800" dirty="0"/>
          </a:p>
        </p:txBody>
      </p:sp>
    </p:spTree>
    <p:extLst>
      <p:ext uri="{BB962C8B-B14F-4D97-AF65-F5344CB8AC3E}">
        <p14:creationId xmlns:p14="http://schemas.microsoft.com/office/powerpoint/2010/main" val="2080156814"/>
      </p:ext>
    </p:extLst>
  </p:cSld>
  <p:clrMapOvr>
    <a:masterClrMapping/>
  </p:clrMapOvr>
  <p:transition xmlns:p14="http://schemas.microsoft.com/office/powerpoint/2010/main">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839200" cy="533400"/>
          </a:xfrm>
        </p:spPr>
        <p:txBody>
          <a:bodyPr/>
          <a:lstStyle/>
          <a:p>
            <a:pPr eaLnBrk="1" hangingPunct="1">
              <a:defRPr/>
            </a:pPr>
            <a:r>
              <a:rPr lang="en-US" dirty="0"/>
              <a:t>Song of the Day	  		     “Blessed Be Your Name”</a:t>
            </a:r>
          </a:p>
        </p:txBody>
      </p:sp>
      <p:sp>
        <p:nvSpPr>
          <p:cNvPr id="3" name="Rectangle 2"/>
          <p:cNvSpPr/>
          <p:nvPr/>
        </p:nvSpPr>
        <p:spPr>
          <a:xfrm>
            <a:off x="228600" y="1524000"/>
            <a:ext cx="9372599" cy="2246769"/>
          </a:xfrm>
          <a:prstGeom prst="rect">
            <a:avLst/>
          </a:prstGeom>
        </p:spPr>
        <p:txBody>
          <a:bodyPr wrap="square">
            <a:spAutoFit/>
          </a:bodyPr>
          <a:lstStyle/>
          <a:p>
            <a:r>
              <a:rPr lang="en-US" sz="2800" b="1" u="sng" dirty="0"/>
              <a:t>VERSE 2</a:t>
            </a:r>
            <a:endParaRPr lang="en-US" sz="2800" dirty="0"/>
          </a:p>
          <a:p>
            <a:r>
              <a:rPr lang="en-US" sz="2800" b="1" dirty="0"/>
              <a:t>Blessed be Your name</a:t>
            </a:r>
            <a:endParaRPr lang="en-US" sz="2800" dirty="0"/>
          </a:p>
          <a:p>
            <a:r>
              <a:rPr lang="en-US" sz="2800" b="1" dirty="0" smtClean="0"/>
              <a:t>When </a:t>
            </a:r>
            <a:r>
              <a:rPr lang="en-US" sz="2800" b="1" dirty="0"/>
              <a:t>I’m found in the desert place,</a:t>
            </a:r>
            <a:endParaRPr lang="en-US" sz="2800" dirty="0"/>
          </a:p>
          <a:p>
            <a:r>
              <a:rPr lang="en-US" sz="2800" b="1" dirty="0" smtClean="0"/>
              <a:t>Though </a:t>
            </a:r>
            <a:r>
              <a:rPr lang="en-US" sz="2800" b="1" dirty="0"/>
              <a:t>I walk through the wilderness,</a:t>
            </a:r>
            <a:endParaRPr lang="en-US" sz="2800" dirty="0"/>
          </a:p>
          <a:p>
            <a:r>
              <a:rPr lang="en-US" sz="2800" b="1" dirty="0" smtClean="0"/>
              <a:t>Blessed </a:t>
            </a:r>
            <a:r>
              <a:rPr lang="en-US" sz="2800" b="1" dirty="0"/>
              <a:t>be Your name.</a:t>
            </a:r>
            <a:endParaRPr lang="en-US" sz="2800" dirty="0"/>
          </a:p>
        </p:txBody>
      </p:sp>
    </p:spTree>
    <p:extLst>
      <p:ext uri="{BB962C8B-B14F-4D97-AF65-F5344CB8AC3E}">
        <p14:creationId xmlns:p14="http://schemas.microsoft.com/office/powerpoint/2010/main" val="2774373480"/>
      </p:ext>
    </p:extLst>
  </p:cSld>
  <p:clrMapOvr>
    <a:masterClrMapping/>
  </p:clrMapOvr>
  <p:transition xmlns:p14="http://schemas.microsoft.com/office/powerpoint/2010/main">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839200" cy="533400"/>
          </a:xfrm>
        </p:spPr>
        <p:txBody>
          <a:bodyPr/>
          <a:lstStyle/>
          <a:p>
            <a:pPr eaLnBrk="1" hangingPunct="1">
              <a:defRPr/>
            </a:pPr>
            <a:r>
              <a:rPr lang="en-US" dirty="0"/>
              <a:t>Song of the Day	  		     “Blessed Be Your Name”</a:t>
            </a:r>
          </a:p>
        </p:txBody>
      </p:sp>
      <p:sp>
        <p:nvSpPr>
          <p:cNvPr id="3" name="Rectangle 2"/>
          <p:cNvSpPr/>
          <p:nvPr/>
        </p:nvSpPr>
        <p:spPr>
          <a:xfrm>
            <a:off x="228600" y="1524000"/>
            <a:ext cx="9372599" cy="1815882"/>
          </a:xfrm>
          <a:prstGeom prst="rect">
            <a:avLst/>
          </a:prstGeom>
        </p:spPr>
        <p:txBody>
          <a:bodyPr wrap="square">
            <a:spAutoFit/>
          </a:bodyPr>
          <a:lstStyle/>
          <a:p>
            <a:r>
              <a:rPr lang="en-US" sz="2800" b="1" u="sng" dirty="0"/>
              <a:t>PRE-CHORUS</a:t>
            </a:r>
            <a:endParaRPr lang="en-US" sz="2800" dirty="0"/>
          </a:p>
          <a:p>
            <a:r>
              <a:rPr lang="en-US" sz="2800" b="1" dirty="0" err="1"/>
              <a:t>Ev’ry</a:t>
            </a:r>
            <a:r>
              <a:rPr lang="en-US" sz="2800" b="1" dirty="0"/>
              <a:t> blessing You pour out I’ll turn back to praise.</a:t>
            </a:r>
            <a:endParaRPr lang="en-US" sz="2800" dirty="0"/>
          </a:p>
          <a:p>
            <a:r>
              <a:rPr lang="en-US" sz="2800" b="1" dirty="0"/>
              <a:t>When the darkness closes in, Lord,</a:t>
            </a:r>
            <a:endParaRPr lang="en-US" sz="2800" dirty="0"/>
          </a:p>
          <a:p>
            <a:r>
              <a:rPr lang="en-US" sz="2800" b="1" dirty="0" smtClean="0"/>
              <a:t>Still </a:t>
            </a:r>
            <a:r>
              <a:rPr lang="en-US" sz="2800" b="1" dirty="0"/>
              <a:t>I will say, </a:t>
            </a:r>
            <a:endParaRPr lang="en-US" sz="2800" dirty="0"/>
          </a:p>
        </p:txBody>
      </p:sp>
    </p:spTree>
    <p:extLst>
      <p:ext uri="{BB962C8B-B14F-4D97-AF65-F5344CB8AC3E}">
        <p14:creationId xmlns:p14="http://schemas.microsoft.com/office/powerpoint/2010/main" val="4242709543"/>
      </p:ext>
    </p:extLst>
  </p:cSld>
  <p:clrMapOvr>
    <a:masterClrMapping/>
  </p:clrMapOvr>
  <p:transition xmlns:p14="http://schemas.microsoft.com/office/powerpoint/2010/main">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839200" cy="533400"/>
          </a:xfrm>
        </p:spPr>
        <p:txBody>
          <a:bodyPr/>
          <a:lstStyle/>
          <a:p>
            <a:pPr eaLnBrk="1" hangingPunct="1">
              <a:defRPr/>
            </a:pPr>
            <a:r>
              <a:rPr lang="en-US" dirty="0"/>
              <a:t>Song of the Day	  		     “Blessed Be Your Name”</a:t>
            </a:r>
          </a:p>
        </p:txBody>
      </p:sp>
      <p:sp>
        <p:nvSpPr>
          <p:cNvPr id="3" name="Rectangle 2"/>
          <p:cNvSpPr/>
          <p:nvPr/>
        </p:nvSpPr>
        <p:spPr>
          <a:xfrm>
            <a:off x="228600" y="1524000"/>
            <a:ext cx="9372599" cy="2246769"/>
          </a:xfrm>
          <a:prstGeom prst="rect">
            <a:avLst/>
          </a:prstGeom>
        </p:spPr>
        <p:txBody>
          <a:bodyPr wrap="square">
            <a:spAutoFit/>
          </a:bodyPr>
          <a:lstStyle/>
          <a:p>
            <a:r>
              <a:rPr lang="en-US" sz="2800" b="1" u="sng" dirty="0"/>
              <a:t>CHORUS</a:t>
            </a:r>
            <a:endParaRPr lang="en-US" sz="2800" dirty="0"/>
          </a:p>
          <a:p>
            <a:r>
              <a:rPr lang="en-US" sz="2800" b="1" dirty="0"/>
              <a:t>“Blessed be the name of Lord,</a:t>
            </a:r>
            <a:endParaRPr lang="en-US" sz="2800" dirty="0"/>
          </a:p>
          <a:p>
            <a:r>
              <a:rPr lang="en-US" sz="2800" b="1" dirty="0" smtClean="0"/>
              <a:t>Blessed </a:t>
            </a:r>
            <a:r>
              <a:rPr lang="en-US" sz="2800" b="1" dirty="0"/>
              <a:t>be Your name.</a:t>
            </a:r>
            <a:endParaRPr lang="en-US" sz="2800" dirty="0"/>
          </a:p>
          <a:p>
            <a:r>
              <a:rPr lang="en-US" sz="2800" b="1" dirty="0"/>
              <a:t>Blessed be the name of the Lord, </a:t>
            </a:r>
            <a:endParaRPr lang="en-US" sz="2800" dirty="0"/>
          </a:p>
          <a:p>
            <a:r>
              <a:rPr lang="en-US" sz="2800" b="1" dirty="0" smtClean="0"/>
              <a:t>Blessed </a:t>
            </a:r>
            <a:r>
              <a:rPr lang="en-US" sz="2800" b="1" dirty="0"/>
              <a:t>be Your glorious name.”</a:t>
            </a:r>
            <a:endParaRPr lang="en-US" sz="2800" dirty="0"/>
          </a:p>
        </p:txBody>
      </p:sp>
    </p:spTree>
    <p:extLst>
      <p:ext uri="{BB962C8B-B14F-4D97-AF65-F5344CB8AC3E}">
        <p14:creationId xmlns:p14="http://schemas.microsoft.com/office/powerpoint/2010/main" val="1110884047"/>
      </p:ext>
    </p:extLst>
  </p:cSld>
  <p:clrMapOvr>
    <a:masterClrMapping/>
  </p:clrMapOvr>
  <p:transition xmlns:p14="http://schemas.microsoft.com/office/powerpoint/2010/mai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763000" cy="381000"/>
          </a:xfrm>
        </p:spPr>
        <p:txBody>
          <a:bodyPr/>
          <a:lstStyle/>
          <a:p>
            <a:r>
              <a:rPr lang="en-US" dirty="0"/>
              <a:t>Gathering Song	         “10,000 Reasons (Bless the Lord)”</a:t>
            </a:r>
          </a:p>
        </p:txBody>
      </p:sp>
      <p:sp>
        <p:nvSpPr>
          <p:cNvPr id="3" name="Rectangle 2"/>
          <p:cNvSpPr/>
          <p:nvPr/>
        </p:nvSpPr>
        <p:spPr>
          <a:xfrm>
            <a:off x="838200" y="1676400"/>
            <a:ext cx="7162800" cy="2677656"/>
          </a:xfrm>
          <a:prstGeom prst="rect">
            <a:avLst/>
          </a:prstGeom>
        </p:spPr>
        <p:txBody>
          <a:bodyPr wrap="square">
            <a:spAutoFit/>
          </a:bodyPr>
          <a:lstStyle/>
          <a:p>
            <a:r>
              <a:rPr lang="en-US" sz="2800" b="1" u="sng" dirty="0"/>
              <a:t>CHORUS</a:t>
            </a:r>
            <a:endParaRPr lang="en-US" sz="2800" dirty="0"/>
          </a:p>
          <a:p>
            <a:r>
              <a:rPr lang="en-US" sz="2800" b="1" dirty="0"/>
              <a:t>Bless the Lord, O my soul,</a:t>
            </a:r>
            <a:r>
              <a:rPr lang="en-US" sz="2800" dirty="0"/>
              <a:t> </a:t>
            </a:r>
          </a:p>
          <a:p>
            <a:r>
              <a:rPr lang="en-US" sz="2800" b="1" dirty="0"/>
              <a:t>O my soul;</a:t>
            </a:r>
            <a:endParaRPr lang="en-US" sz="2800" dirty="0"/>
          </a:p>
          <a:p>
            <a:r>
              <a:rPr lang="en-US" sz="2800" b="1" dirty="0"/>
              <a:t>Worship His holy name.</a:t>
            </a:r>
            <a:endParaRPr lang="en-US" sz="2800" dirty="0"/>
          </a:p>
          <a:p>
            <a:r>
              <a:rPr lang="en-US" sz="2800" b="1" dirty="0"/>
              <a:t>Sing like never before, O my soul;</a:t>
            </a:r>
            <a:endParaRPr lang="en-US" sz="2800" dirty="0"/>
          </a:p>
          <a:p>
            <a:r>
              <a:rPr lang="en-US" sz="2800" b="1" dirty="0"/>
              <a:t>I’ll worship Your holy name.</a:t>
            </a:r>
            <a:endParaRPr lang="en-US" sz="2800" dirty="0"/>
          </a:p>
        </p:txBody>
      </p:sp>
    </p:spTree>
    <p:extLst>
      <p:ext uri="{BB962C8B-B14F-4D97-AF65-F5344CB8AC3E}">
        <p14:creationId xmlns:p14="http://schemas.microsoft.com/office/powerpoint/2010/main" val="2597667868"/>
      </p:ext>
    </p:extLst>
  </p:cSld>
  <p:clrMapOvr>
    <a:masterClrMapping/>
  </p:clrMapOvr>
  <p:transition xmlns:p14="http://schemas.microsoft.com/office/powerpoint/2010/main">
    <p:wipe di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839200" cy="533400"/>
          </a:xfrm>
        </p:spPr>
        <p:txBody>
          <a:bodyPr/>
          <a:lstStyle/>
          <a:p>
            <a:pPr eaLnBrk="1" hangingPunct="1">
              <a:defRPr/>
            </a:pPr>
            <a:r>
              <a:rPr lang="en-US" dirty="0"/>
              <a:t>Song of the Day	  		     “Blessed Be Your Name”</a:t>
            </a:r>
          </a:p>
        </p:txBody>
      </p:sp>
      <p:sp>
        <p:nvSpPr>
          <p:cNvPr id="3" name="Rectangle 2"/>
          <p:cNvSpPr/>
          <p:nvPr/>
        </p:nvSpPr>
        <p:spPr>
          <a:xfrm>
            <a:off x="228600" y="1524000"/>
            <a:ext cx="9372599" cy="2246769"/>
          </a:xfrm>
          <a:prstGeom prst="rect">
            <a:avLst/>
          </a:prstGeom>
        </p:spPr>
        <p:txBody>
          <a:bodyPr wrap="square">
            <a:spAutoFit/>
          </a:bodyPr>
          <a:lstStyle/>
          <a:p>
            <a:r>
              <a:rPr lang="en-US" sz="2800" b="1" u="sng" dirty="0"/>
              <a:t>VERSE 3</a:t>
            </a:r>
            <a:endParaRPr lang="en-US" sz="2800" dirty="0"/>
          </a:p>
          <a:p>
            <a:r>
              <a:rPr lang="en-US" sz="2800" b="1" dirty="0"/>
              <a:t>Blessed be Your name</a:t>
            </a:r>
            <a:endParaRPr lang="en-US" sz="2800" dirty="0"/>
          </a:p>
          <a:p>
            <a:r>
              <a:rPr lang="en-US" sz="2800" b="1" dirty="0" smtClean="0"/>
              <a:t>When </a:t>
            </a:r>
            <a:r>
              <a:rPr lang="en-US" sz="2800" b="1" dirty="0"/>
              <a:t>the sun’s shining down on me,</a:t>
            </a:r>
            <a:endParaRPr lang="en-US" sz="2800" dirty="0"/>
          </a:p>
          <a:p>
            <a:r>
              <a:rPr lang="en-US" sz="2800" b="1" dirty="0" smtClean="0"/>
              <a:t>When </a:t>
            </a:r>
            <a:r>
              <a:rPr lang="en-US" sz="2800" b="1" dirty="0"/>
              <a:t>the world’s “all as it should be.”</a:t>
            </a:r>
            <a:endParaRPr lang="en-US" sz="2800" dirty="0"/>
          </a:p>
          <a:p>
            <a:r>
              <a:rPr lang="en-US" sz="2800" b="1" dirty="0" smtClean="0"/>
              <a:t>Blessed </a:t>
            </a:r>
            <a:r>
              <a:rPr lang="en-US" sz="2800" b="1" dirty="0"/>
              <a:t>be Your name.</a:t>
            </a:r>
            <a:endParaRPr lang="en-US" sz="2800" dirty="0"/>
          </a:p>
        </p:txBody>
      </p:sp>
    </p:spTree>
    <p:extLst>
      <p:ext uri="{BB962C8B-B14F-4D97-AF65-F5344CB8AC3E}">
        <p14:creationId xmlns:p14="http://schemas.microsoft.com/office/powerpoint/2010/main" val="3223739691"/>
      </p:ext>
    </p:extLst>
  </p:cSld>
  <p:clrMapOvr>
    <a:masterClrMapping/>
  </p:clrMapOvr>
  <p:transition xmlns:p14="http://schemas.microsoft.com/office/powerpoint/2010/main">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839200" cy="533400"/>
          </a:xfrm>
        </p:spPr>
        <p:txBody>
          <a:bodyPr/>
          <a:lstStyle/>
          <a:p>
            <a:pPr eaLnBrk="1" hangingPunct="1">
              <a:defRPr/>
            </a:pPr>
            <a:r>
              <a:rPr lang="en-US" dirty="0"/>
              <a:t>Song of the Day	  		     “Blessed Be Your Name”</a:t>
            </a:r>
          </a:p>
        </p:txBody>
      </p:sp>
      <p:sp>
        <p:nvSpPr>
          <p:cNvPr id="3" name="Rectangle 2"/>
          <p:cNvSpPr/>
          <p:nvPr/>
        </p:nvSpPr>
        <p:spPr>
          <a:xfrm>
            <a:off x="228600" y="1524000"/>
            <a:ext cx="9372599" cy="2246769"/>
          </a:xfrm>
          <a:prstGeom prst="rect">
            <a:avLst/>
          </a:prstGeom>
        </p:spPr>
        <p:txBody>
          <a:bodyPr wrap="square">
            <a:spAutoFit/>
          </a:bodyPr>
          <a:lstStyle/>
          <a:p>
            <a:r>
              <a:rPr lang="en-US" sz="2800" b="1" u="sng" dirty="0"/>
              <a:t>VERSE 4</a:t>
            </a:r>
            <a:endParaRPr lang="en-US" sz="2800" dirty="0"/>
          </a:p>
          <a:p>
            <a:r>
              <a:rPr lang="en-US" sz="2800" b="1" dirty="0"/>
              <a:t>Blessed be Your name</a:t>
            </a:r>
            <a:endParaRPr lang="en-US" sz="2800" dirty="0"/>
          </a:p>
          <a:p>
            <a:r>
              <a:rPr lang="en-US" sz="2800" b="1" dirty="0" smtClean="0"/>
              <a:t>On </a:t>
            </a:r>
            <a:r>
              <a:rPr lang="en-US" sz="2800" b="1" dirty="0"/>
              <a:t>the road marked with suffering,</a:t>
            </a:r>
            <a:endParaRPr lang="en-US" sz="2800" dirty="0"/>
          </a:p>
          <a:p>
            <a:r>
              <a:rPr lang="en-US" sz="2800" b="1" dirty="0" smtClean="0"/>
              <a:t>Though </a:t>
            </a:r>
            <a:r>
              <a:rPr lang="en-US" sz="2800" b="1" dirty="0"/>
              <a:t>there’s pain in the offering,</a:t>
            </a:r>
            <a:endParaRPr lang="en-US" sz="2800" dirty="0"/>
          </a:p>
          <a:p>
            <a:r>
              <a:rPr lang="en-US" sz="2800" b="1" dirty="0" smtClean="0"/>
              <a:t>Blessed </a:t>
            </a:r>
            <a:r>
              <a:rPr lang="en-US" sz="2800" b="1" dirty="0"/>
              <a:t>be Your name.</a:t>
            </a:r>
            <a:endParaRPr lang="en-US" sz="2800" dirty="0"/>
          </a:p>
        </p:txBody>
      </p:sp>
    </p:spTree>
    <p:extLst>
      <p:ext uri="{BB962C8B-B14F-4D97-AF65-F5344CB8AC3E}">
        <p14:creationId xmlns:p14="http://schemas.microsoft.com/office/powerpoint/2010/main" val="2972326473"/>
      </p:ext>
    </p:extLst>
  </p:cSld>
  <p:clrMapOvr>
    <a:masterClrMapping/>
  </p:clrMapOvr>
  <p:transition xmlns:p14="http://schemas.microsoft.com/office/powerpoint/2010/main">
    <p:wipe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839200" cy="533400"/>
          </a:xfrm>
        </p:spPr>
        <p:txBody>
          <a:bodyPr/>
          <a:lstStyle/>
          <a:p>
            <a:pPr eaLnBrk="1" hangingPunct="1">
              <a:defRPr/>
            </a:pPr>
            <a:r>
              <a:rPr lang="en-US" dirty="0"/>
              <a:t>Song of the Day	  		     “Blessed Be Your Name”</a:t>
            </a:r>
          </a:p>
        </p:txBody>
      </p:sp>
      <p:sp>
        <p:nvSpPr>
          <p:cNvPr id="3" name="Rectangle 2"/>
          <p:cNvSpPr/>
          <p:nvPr/>
        </p:nvSpPr>
        <p:spPr>
          <a:xfrm>
            <a:off x="228600" y="1524000"/>
            <a:ext cx="9372599" cy="1815882"/>
          </a:xfrm>
          <a:prstGeom prst="rect">
            <a:avLst/>
          </a:prstGeom>
        </p:spPr>
        <p:txBody>
          <a:bodyPr wrap="square">
            <a:spAutoFit/>
          </a:bodyPr>
          <a:lstStyle/>
          <a:p>
            <a:r>
              <a:rPr lang="en-US" sz="2800" b="1" u="sng" dirty="0"/>
              <a:t>PRE-CHORUS</a:t>
            </a:r>
            <a:endParaRPr lang="en-US" sz="2800" dirty="0"/>
          </a:p>
          <a:p>
            <a:r>
              <a:rPr lang="en-US" sz="2800" b="1" dirty="0" err="1"/>
              <a:t>Ev’ry</a:t>
            </a:r>
            <a:r>
              <a:rPr lang="en-US" sz="2800" b="1" dirty="0"/>
              <a:t> blessing You pour out I’ll turn back to praise.</a:t>
            </a:r>
            <a:endParaRPr lang="en-US" sz="2800" dirty="0"/>
          </a:p>
          <a:p>
            <a:r>
              <a:rPr lang="en-US" sz="2800" b="1" dirty="0"/>
              <a:t>When the darkness closes in, Lord,</a:t>
            </a:r>
            <a:endParaRPr lang="en-US" sz="2800" dirty="0"/>
          </a:p>
          <a:p>
            <a:r>
              <a:rPr lang="en-US" sz="2800" b="1" dirty="0" smtClean="0"/>
              <a:t>Still </a:t>
            </a:r>
            <a:r>
              <a:rPr lang="en-US" sz="2800" b="1" dirty="0"/>
              <a:t>I will say, </a:t>
            </a:r>
            <a:endParaRPr lang="en-US" sz="2800" dirty="0"/>
          </a:p>
        </p:txBody>
      </p:sp>
    </p:spTree>
    <p:extLst>
      <p:ext uri="{BB962C8B-B14F-4D97-AF65-F5344CB8AC3E}">
        <p14:creationId xmlns:p14="http://schemas.microsoft.com/office/powerpoint/2010/main" val="4220784241"/>
      </p:ext>
    </p:extLst>
  </p:cSld>
  <p:clrMapOvr>
    <a:masterClrMapping/>
  </p:clrMapOvr>
  <p:transition xmlns:p14="http://schemas.microsoft.com/office/powerpoint/2010/main">
    <p:wipe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839200" cy="533400"/>
          </a:xfrm>
        </p:spPr>
        <p:txBody>
          <a:bodyPr/>
          <a:lstStyle/>
          <a:p>
            <a:pPr eaLnBrk="1" hangingPunct="1">
              <a:defRPr/>
            </a:pPr>
            <a:r>
              <a:rPr lang="en-US" dirty="0"/>
              <a:t>Song of the Day	  		     “Blessed Be Your Name”</a:t>
            </a:r>
          </a:p>
        </p:txBody>
      </p:sp>
      <p:sp>
        <p:nvSpPr>
          <p:cNvPr id="3" name="Rectangle 2"/>
          <p:cNvSpPr/>
          <p:nvPr/>
        </p:nvSpPr>
        <p:spPr>
          <a:xfrm>
            <a:off x="228600" y="1524000"/>
            <a:ext cx="9372599" cy="2246769"/>
          </a:xfrm>
          <a:prstGeom prst="rect">
            <a:avLst/>
          </a:prstGeom>
        </p:spPr>
        <p:txBody>
          <a:bodyPr wrap="square">
            <a:spAutoFit/>
          </a:bodyPr>
          <a:lstStyle/>
          <a:p>
            <a:r>
              <a:rPr lang="en-US" sz="2800" b="1" u="sng" dirty="0"/>
              <a:t>CHORUS</a:t>
            </a:r>
            <a:endParaRPr lang="en-US" sz="2800" dirty="0"/>
          </a:p>
          <a:p>
            <a:r>
              <a:rPr lang="en-US" sz="2800" b="1" dirty="0"/>
              <a:t>“Blessed be the name of Lord,</a:t>
            </a:r>
            <a:endParaRPr lang="en-US" sz="2800" dirty="0"/>
          </a:p>
          <a:p>
            <a:r>
              <a:rPr lang="en-US" sz="2800" b="1" dirty="0" smtClean="0"/>
              <a:t>Blessed </a:t>
            </a:r>
            <a:r>
              <a:rPr lang="en-US" sz="2800" b="1" dirty="0"/>
              <a:t>be Your name.</a:t>
            </a:r>
            <a:endParaRPr lang="en-US" sz="2800" dirty="0"/>
          </a:p>
          <a:p>
            <a:r>
              <a:rPr lang="en-US" sz="2800" b="1" dirty="0"/>
              <a:t>Blessed be the name of the Lord, </a:t>
            </a:r>
            <a:endParaRPr lang="en-US" sz="2800" dirty="0"/>
          </a:p>
          <a:p>
            <a:r>
              <a:rPr lang="en-US" sz="2800" b="1" dirty="0" smtClean="0"/>
              <a:t>Blessed </a:t>
            </a:r>
            <a:r>
              <a:rPr lang="en-US" sz="2800" b="1" dirty="0"/>
              <a:t>be Your glorious name.”</a:t>
            </a:r>
            <a:endParaRPr lang="en-US" sz="2800" dirty="0"/>
          </a:p>
        </p:txBody>
      </p:sp>
    </p:spTree>
    <p:extLst>
      <p:ext uri="{BB962C8B-B14F-4D97-AF65-F5344CB8AC3E}">
        <p14:creationId xmlns:p14="http://schemas.microsoft.com/office/powerpoint/2010/main" val="284172749"/>
      </p:ext>
    </p:extLst>
  </p:cSld>
  <p:clrMapOvr>
    <a:masterClrMapping/>
  </p:clrMapOvr>
  <p:transition xmlns:p14="http://schemas.microsoft.com/office/powerpoint/2010/main">
    <p:wipe di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839200" cy="533400"/>
          </a:xfrm>
        </p:spPr>
        <p:txBody>
          <a:bodyPr/>
          <a:lstStyle/>
          <a:p>
            <a:pPr eaLnBrk="1" hangingPunct="1">
              <a:defRPr/>
            </a:pPr>
            <a:r>
              <a:rPr lang="en-US" dirty="0"/>
              <a:t>Song of the Day	  		     “Blessed Be Your Name”</a:t>
            </a:r>
          </a:p>
        </p:txBody>
      </p:sp>
      <p:sp>
        <p:nvSpPr>
          <p:cNvPr id="3" name="Rectangle 2"/>
          <p:cNvSpPr/>
          <p:nvPr/>
        </p:nvSpPr>
        <p:spPr>
          <a:xfrm>
            <a:off x="228600" y="1524000"/>
            <a:ext cx="9372599" cy="2246769"/>
          </a:xfrm>
          <a:prstGeom prst="rect">
            <a:avLst/>
          </a:prstGeom>
        </p:spPr>
        <p:txBody>
          <a:bodyPr wrap="square">
            <a:spAutoFit/>
          </a:bodyPr>
          <a:lstStyle/>
          <a:p>
            <a:r>
              <a:rPr lang="en-US" sz="2800" b="1" u="sng" dirty="0"/>
              <a:t>BRIDGE</a:t>
            </a:r>
            <a:endParaRPr lang="en-US" sz="2800" dirty="0"/>
          </a:p>
          <a:p>
            <a:r>
              <a:rPr lang="en-US" sz="2800" b="1" dirty="0"/>
              <a:t>You give and take away,</a:t>
            </a:r>
            <a:endParaRPr lang="en-US" sz="2800" dirty="0"/>
          </a:p>
          <a:p>
            <a:r>
              <a:rPr lang="en-US" sz="2800" b="1" dirty="0" smtClean="0"/>
              <a:t>You </a:t>
            </a:r>
            <a:r>
              <a:rPr lang="en-US" sz="2800" b="1" dirty="0"/>
              <a:t>give and take away.</a:t>
            </a:r>
            <a:endParaRPr lang="en-US" sz="2800" dirty="0"/>
          </a:p>
          <a:p>
            <a:r>
              <a:rPr lang="en-US" sz="2800" b="1" dirty="0"/>
              <a:t>My heart will choose to say,</a:t>
            </a:r>
            <a:endParaRPr lang="en-US" sz="2800" dirty="0"/>
          </a:p>
          <a:p>
            <a:r>
              <a:rPr lang="en-US" sz="2800" b="1" dirty="0" smtClean="0"/>
              <a:t>“</a:t>
            </a:r>
            <a:r>
              <a:rPr lang="en-US" sz="2800" b="1" dirty="0"/>
              <a:t>Lord, blessed be Your name.” </a:t>
            </a:r>
            <a:endParaRPr lang="en-US" sz="2800" dirty="0"/>
          </a:p>
        </p:txBody>
      </p:sp>
    </p:spTree>
    <p:extLst>
      <p:ext uri="{BB962C8B-B14F-4D97-AF65-F5344CB8AC3E}">
        <p14:creationId xmlns:p14="http://schemas.microsoft.com/office/powerpoint/2010/main" val="1543784654"/>
      </p:ext>
    </p:extLst>
  </p:cSld>
  <p:clrMapOvr>
    <a:masterClrMapping/>
  </p:clrMapOvr>
  <p:transition xmlns:p14="http://schemas.microsoft.com/office/powerpoint/2010/main">
    <p:wipe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839200" cy="533400"/>
          </a:xfrm>
        </p:spPr>
        <p:txBody>
          <a:bodyPr/>
          <a:lstStyle/>
          <a:p>
            <a:pPr eaLnBrk="1" hangingPunct="1">
              <a:defRPr/>
            </a:pPr>
            <a:r>
              <a:rPr lang="en-US" dirty="0"/>
              <a:t>Song of the Day	  		     “Blessed Be Your Name”</a:t>
            </a:r>
          </a:p>
        </p:txBody>
      </p:sp>
      <p:sp>
        <p:nvSpPr>
          <p:cNvPr id="3" name="Rectangle 2"/>
          <p:cNvSpPr/>
          <p:nvPr/>
        </p:nvSpPr>
        <p:spPr>
          <a:xfrm>
            <a:off x="228600" y="1524000"/>
            <a:ext cx="9372599" cy="2246769"/>
          </a:xfrm>
          <a:prstGeom prst="rect">
            <a:avLst/>
          </a:prstGeom>
        </p:spPr>
        <p:txBody>
          <a:bodyPr wrap="square">
            <a:spAutoFit/>
          </a:bodyPr>
          <a:lstStyle/>
          <a:p>
            <a:r>
              <a:rPr lang="en-US" sz="2800" b="1" u="sng" dirty="0"/>
              <a:t>CHORUS</a:t>
            </a:r>
            <a:endParaRPr lang="en-US" sz="2800" dirty="0"/>
          </a:p>
          <a:p>
            <a:r>
              <a:rPr lang="en-US" sz="2800" b="1" dirty="0"/>
              <a:t>“Blessed be the name of Lord,</a:t>
            </a:r>
            <a:endParaRPr lang="en-US" sz="2800" dirty="0"/>
          </a:p>
          <a:p>
            <a:r>
              <a:rPr lang="en-US" sz="2800" b="1" dirty="0" smtClean="0"/>
              <a:t>Blessed </a:t>
            </a:r>
            <a:r>
              <a:rPr lang="en-US" sz="2800" b="1" dirty="0"/>
              <a:t>be Your name.</a:t>
            </a:r>
            <a:endParaRPr lang="en-US" sz="2800" dirty="0"/>
          </a:p>
          <a:p>
            <a:r>
              <a:rPr lang="en-US" sz="2800" b="1" dirty="0"/>
              <a:t>Blessed be the name of the Lord, </a:t>
            </a:r>
            <a:endParaRPr lang="en-US" sz="2800" dirty="0"/>
          </a:p>
          <a:p>
            <a:r>
              <a:rPr lang="en-US" sz="2800" b="1" dirty="0" smtClean="0"/>
              <a:t>Blessed </a:t>
            </a:r>
            <a:r>
              <a:rPr lang="en-US" sz="2800" b="1" dirty="0"/>
              <a:t>be Your glorious name.”</a:t>
            </a:r>
            <a:endParaRPr lang="en-US" sz="2800" dirty="0"/>
          </a:p>
        </p:txBody>
      </p:sp>
    </p:spTree>
    <p:extLst>
      <p:ext uri="{BB962C8B-B14F-4D97-AF65-F5344CB8AC3E}">
        <p14:creationId xmlns:p14="http://schemas.microsoft.com/office/powerpoint/2010/main" val="2360649304"/>
      </p:ext>
    </p:extLst>
  </p:cSld>
  <p:clrMapOvr>
    <a:masterClrMapping/>
  </p:clrMapOvr>
  <p:transition xmlns:p14="http://schemas.microsoft.com/office/powerpoint/2010/main">
    <p:wipe dir="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Receiving of New Members</a:t>
            </a:r>
          </a:p>
        </p:txBody>
      </p:sp>
      <p:sp>
        <p:nvSpPr>
          <p:cNvPr id="3" name="Content Placeholder 2"/>
          <p:cNvSpPr>
            <a:spLocks noGrp="1"/>
          </p:cNvSpPr>
          <p:nvPr>
            <p:ph idx="1"/>
          </p:nvPr>
        </p:nvSpPr>
        <p:spPr>
          <a:xfrm>
            <a:off x="838200" y="1371600"/>
            <a:ext cx="7924800" cy="3505200"/>
          </a:xfrm>
        </p:spPr>
        <p:txBody>
          <a:bodyPr/>
          <a:lstStyle/>
          <a:p>
            <a:pPr marL="0">
              <a:spcBef>
                <a:spcPts val="0"/>
              </a:spcBef>
            </a:pPr>
            <a:r>
              <a:rPr lang="en-US" dirty="0"/>
              <a:t>In baptism, we are welcomed into the body of</a:t>
            </a:r>
          </a:p>
          <a:p>
            <a:pPr marL="0">
              <a:spcBef>
                <a:spcPts val="0"/>
              </a:spcBef>
            </a:pPr>
            <a:r>
              <a:rPr lang="en-US" dirty="0"/>
              <a:t>Christ and sent to share in the mission of God. We are called to live among God’s faithful people, to hear the word of God and share in the Lord’s supper, to proclaim the good news of God in Christ through word and deed, to serve all people, following the example of Jesus, and to strive for justice and peace in all the earth.</a:t>
            </a:r>
          </a:p>
          <a:p>
            <a:pPr marL="0">
              <a:spcBef>
                <a:spcPts val="0"/>
              </a:spcBef>
            </a:pPr>
            <a:r>
              <a:rPr lang="en-US" dirty="0"/>
              <a:t> </a:t>
            </a:r>
          </a:p>
          <a:p>
            <a:pPr marL="0">
              <a:spcBef>
                <a:spcPts val="0"/>
              </a:spcBef>
            </a:pPr>
            <a:endParaRPr lang="en-US" dirty="0"/>
          </a:p>
        </p:txBody>
      </p:sp>
      <p:sp>
        <p:nvSpPr>
          <p:cNvPr id="4" name="AutoShape 3"/>
          <p:cNvSpPr>
            <a:spLocks noChangeArrowheads="1"/>
          </p:cNvSpPr>
          <p:nvPr/>
        </p:nvSpPr>
        <p:spPr bwMode="auto">
          <a:xfrm>
            <a:off x="228600" y="1447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TextBox 4"/>
          <p:cNvSpPr txBox="1"/>
          <p:nvPr/>
        </p:nvSpPr>
        <p:spPr>
          <a:xfrm>
            <a:off x="381000" y="838200"/>
            <a:ext cx="1600200" cy="461665"/>
          </a:xfrm>
          <a:prstGeom prst="rect">
            <a:avLst/>
          </a:prstGeom>
          <a:solidFill>
            <a:srgbClr val="FFFFFF"/>
          </a:solidFill>
        </p:spPr>
        <p:txBody>
          <a:bodyPr wrap="square" rtlCol="0">
            <a:spAutoFit/>
          </a:bodyPr>
          <a:lstStyle/>
          <a:p>
            <a:endParaRPr lang="en-US" dirty="0"/>
          </a:p>
        </p:txBody>
      </p:sp>
    </p:spTree>
    <p:extLst>
      <p:ext uri="{BB962C8B-B14F-4D97-AF65-F5344CB8AC3E}">
        <p14:creationId xmlns:p14="http://schemas.microsoft.com/office/powerpoint/2010/main" val="2909958940"/>
      </p:ext>
    </p:extLst>
  </p:cSld>
  <p:clrMapOvr>
    <a:masterClrMapping/>
  </p:clrMapOvr>
  <p:transition xmlns:p14="http://schemas.microsoft.com/office/powerpoint/2010/main">
    <p:wipe di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Receiving of New Members</a:t>
            </a:r>
          </a:p>
        </p:txBody>
      </p:sp>
      <p:sp>
        <p:nvSpPr>
          <p:cNvPr id="3" name="Content Placeholder 2"/>
          <p:cNvSpPr>
            <a:spLocks noGrp="1"/>
          </p:cNvSpPr>
          <p:nvPr>
            <p:ph idx="1"/>
          </p:nvPr>
        </p:nvSpPr>
        <p:spPr>
          <a:xfrm>
            <a:off x="762000" y="1219200"/>
            <a:ext cx="8382000" cy="3581400"/>
          </a:xfrm>
        </p:spPr>
        <p:txBody>
          <a:bodyPr/>
          <a:lstStyle/>
          <a:p>
            <a:pPr marL="0">
              <a:spcBef>
                <a:spcPts val="0"/>
              </a:spcBef>
            </a:pPr>
            <a:r>
              <a:rPr lang="en-US" dirty="0"/>
              <a:t>Today we welcome the following people into membership here at Elk River Lutheran Church…</a:t>
            </a:r>
          </a:p>
          <a:p>
            <a:pPr marL="0">
              <a:spcBef>
                <a:spcPts val="0"/>
              </a:spcBef>
            </a:pPr>
            <a:r>
              <a:rPr lang="en-US" sz="2000" i="1" dirty="0">
                <a:solidFill>
                  <a:srgbClr val="FF0000"/>
                </a:solidFill>
              </a:rPr>
              <a:t>New members, as your name is read, please stand and remain standing.</a:t>
            </a:r>
            <a:endParaRPr lang="en-US" sz="2000" dirty="0">
              <a:solidFill>
                <a:srgbClr val="FF0000"/>
              </a:solidFill>
            </a:endParaRPr>
          </a:p>
          <a:p>
            <a:pPr marL="0">
              <a:spcBef>
                <a:spcPts val="0"/>
              </a:spcBef>
            </a:pPr>
            <a:endParaRPr lang="en-US" i="1" dirty="0"/>
          </a:p>
          <a:p>
            <a:pPr marL="0">
              <a:spcBef>
                <a:spcPts val="0"/>
              </a:spcBef>
            </a:pPr>
            <a:r>
              <a:rPr lang="en-US" i="1" dirty="0"/>
              <a:t>Sisters and brothers </a:t>
            </a:r>
            <a:r>
              <a:rPr lang="en-US" dirty="0"/>
              <a:t>in Christ, do you intend to continue in the covenant of your baptism among God’s people here at Elk River Lutheran Church?</a:t>
            </a:r>
          </a:p>
          <a:p>
            <a:pPr marL="0">
              <a:spcBef>
                <a:spcPts val="0"/>
              </a:spcBef>
            </a:pPr>
            <a:r>
              <a:rPr lang="en-US" i="1" dirty="0"/>
              <a:t> </a:t>
            </a:r>
            <a:endParaRPr lang="en-US" dirty="0"/>
          </a:p>
          <a:p>
            <a:pPr marL="0">
              <a:spcBef>
                <a:spcPts val="0"/>
              </a:spcBef>
            </a:pPr>
            <a:r>
              <a:rPr lang="en-US" b="1" dirty="0"/>
              <a:t>I do, and I ask God to help and guide me.</a:t>
            </a:r>
          </a:p>
          <a:p>
            <a:pPr marL="0">
              <a:spcBef>
                <a:spcPts val="0"/>
              </a:spcBef>
            </a:pPr>
            <a:endParaRPr lang="en-US" dirty="0"/>
          </a:p>
        </p:txBody>
      </p:sp>
      <p:sp>
        <p:nvSpPr>
          <p:cNvPr id="4" name="AutoShape 3"/>
          <p:cNvSpPr>
            <a:spLocks noChangeArrowheads="1"/>
          </p:cNvSpPr>
          <p:nvPr/>
        </p:nvSpPr>
        <p:spPr bwMode="auto">
          <a:xfrm>
            <a:off x="381000" y="12954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6" name="AutoShape 4"/>
          <p:cNvSpPr>
            <a:spLocks noChangeArrowheads="1"/>
          </p:cNvSpPr>
          <p:nvPr/>
        </p:nvSpPr>
        <p:spPr bwMode="auto">
          <a:xfrm>
            <a:off x="228600" y="4572000"/>
            <a:ext cx="533400" cy="4572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dirty="0">
                <a:solidFill>
                  <a:schemeClr val="bg1"/>
                </a:solidFill>
              </a:rPr>
              <a:t>NM</a:t>
            </a:r>
            <a:endParaRPr lang="en-US" sz="2400" dirty="0"/>
          </a:p>
        </p:txBody>
      </p:sp>
      <p:sp>
        <p:nvSpPr>
          <p:cNvPr id="7" name="TextBox 6"/>
          <p:cNvSpPr txBox="1"/>
          <p:nvPr/>
        </p:nvSpPr>
        <p:spPr>
          <a:xfrm>
            <a:off x="381000" y="838200"/>
            <a:ext cx="1600200" cy="461665"/>
          </a:xfrm>
          <a:prstGeom prst="rect">
            <a:avLst/>
          </a:prstGeom>
          <a:solidFill>
            <a:srgbClr val="FFFFFF"/>
          </a:solidFill>
        </p:spPr>
        <p:txBody>
          <a:bodyPr wrap="square" rtlCol="0">
            <a:spAutoFit/>
          </a:bodyPr>
          <a:lstStyle/>
          <a:p>
            <a:endParaRPr lang="en-US" dirty="0"/>
          </a:p>
        </p:txBody>
      </p:sp>
    </p:spTree>
    <p:extLst>
      <p:ext uri="{BB962C8B-B14F-4D97-AF65-F5344CB8AC3E}">
        <p14:creationId xmlns:p14="http://schemas.microsoft.com/office/powerpoint/2010/main" val="1036393864"/>
      </p:ext>
    </p:extLst>
  </p:cSld>
  <p:clrMapOvr>
    <a:masterClrMapping/>
  </p:clrMapOvr>
  <p:transition xmlns:p14="http://schemas.microsoft.com/office/powerpoint/2010/main">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Receiving of New Members</a:t>
            </a:r>
          </a:p>
        </p:txBody>
      </p:sp>
      <p:sp>
        <p:nvSpPr>
          <p:cNvPr id="3" name="Content Placeholder 2"/>
          <p:cNvSpPr>
            <a:spLocks noGrp="1"/>
          </p:cNvSpPr>
          <p:nvPr>
            <p:ph idx="1"/>
          </p:nvPr>
        </p:nvSpPr>
        <p:spPr>
          <a:xfrm>
            <a:off x="838200" y="1371600"/>
            <a:ext cx="8382000" cy="5486400"/>
          </a:xfrm>
          <a:solidFill>
            <a:schemeClr val="bg1">
              <a:alpha val="79000"/>
            </a:schemeClr>
          </a:solidFill>
        </p:spPr>
        <p:txBody>
          <a:bodyPr/>
          <a:lstStyle/>
          <a:p>
            <a:pPr marL="0">
              <a:spcBef>
                <a:spcPts val="0"/>
              </a:spcBef>
            </a:pPr>
            <a:r>
              <a:rPr lang="en-US" dirty="0"/>
              <a:t>People of God, do you promise to support and pray for </a:t>
            </a:r>
            <a:r>
              <a:rPr lang="en-US" i="1" dirty="0"/>
              <a:t>these </a:t>
            </a:r>
            <a:r>
              <a:rPr lang="en-US" dirty="0"/>
              <a:t>new </a:t>
            </a:r>
            <a:r>
              <a:rPr lang="en-US" i="1" dirty="0"/>
              <a:t>members </a:t>
            </a:r>
            <a:r>
              <a:rPr lang="en-US" dirty="0"/>
              <a:t>in </a:t>
            </a:r>
            <a:r>
              <a:rPr lang="en-US" i="1" dirty="0"/>
              <a:t>their </a:t>
            </a:r>
            <a:r>
              <a:rPr lang="en-US" dirty="0"/>
              <a:t>life in Christ?</a:t>
            </a:r>
          </a:p>
          <a:p>
            <a:pPr marL="0">
              <a:spcBef>
                <a:spcPts val="0"/>
              </a:spcBef>
            </a:pPr>
            <a:endParaRPr lang="en-US" dirty="0"/>
          </a:p>
          <a:p>
            <a:pPr marL="0">
              <a:spcBef>
                <a:spcPts val="0"/>
              </a:spcBef>
            </a:pPr>
            <a:r>
              <a:rPr lang="en-US" b="1" dirty="0"/>
              <a:t>We do, and we ask God to help and guide us.</a:t>
            </a:r>
          </a:p>
          <a:p>
            <a:pPr marL="0">
              <a:spcBef>
                <a:spcPts val="0"/>
              </a:spcBef>
            </a:pPr>
            <a:endParaRPr lang="en-US" dirty="0"/>
          </a:p>
          <a:p>
            <a:pPr marL="0">
              <a:spcBef>
                <a:spcPts val="0"/>
              </a:spcBef>
            </a:pPr>
            <a:r>
              <a:rPr lang="en-US" dirty="0"/>
              <a:t>Let us welcome </a:t>
            </a:r>
            <a:r>
              <a:rPr lang="en-US" i="1" dirty="0"/>
              <a:t>these sisters and brothers </a:t>
            </a:r>
            <a:r>
              <a:rPr lang="en-US" dirty="0"/>
              <a:t>in Christ to this community of faith.</a:t>
            </a:r>
          </a:p>
          <a:p>
            <a:pPr marL="0">
              <a:spcBef>
                <a:spcPts val="0"/>
              </a:spcBef>
            </a:pPr>
            <a:endParaRPr lang="en-US" dirty="0"/>
          </a:p>
          <a:p>
            <a:pPr marL="0">
              <a:spcBef>
                <a:spcPts val="0"/>
              </a:spcBef>
            </a:pPr>
            <a:r>
              <a:rPr lang="en-US" b="1" dirty="0"/>
              <a:t>We rejoice with you in the life of baptism.</a:t>
            </a:r>
            <a:endParaRPr lang="en-US" dirty="0"/>
          </a:p>
          <a:p>
            <a:pPr marL="0">
              <a:spcBef>
                <a:spcPts val="0"/>
              </a:spcBef>
            </a:pPr>
            <a:r>
              <a:rPr lang="en-US" b="1" dirty="0"/>
              <a:t>Together we will give thanks and praise to God</a:t>
            </a:r>
            <a:endParaRPr lang="en-US" dirty="0"/>
          </a:p>
          <a:p>
            <a:pPr marL="0">
              <a:spcBef>
                <a:spcPts val="0"/>
              </a:spcBef>
            </a:pPr>
            <a:r>
              <a:rPr lang="en-US" b="1" dirty="0"/>
              <a:t>and proclaim the good news to all the world.</a:t>
            </a:r>
            <a:endParaRPr lang="en-US" dirty="0"/>
          </a:p>
        </p:txBody>
      </p:sp>
      <p:sp>
        <p:nvSpPr>
          <p:cNvPr id="4" name="AutoShape 3"/>
          <p:cNvSpPr>
            <a:spLocks noChangeArrowheads="1"/>
          </p:cNvSpPr>
          <p:nvPr/>
        </p:nvSpPr>
        <p:spPr bwMode="auto">
          <a:xfrm>
            <a:off x="228600" y="1447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6" name="AutoShape 4"/>
          <p:cNvSpPr>
            <a:spLocks noChangeArrowheads="1"/>
          </p:cNvSpPr>
          <p:nvPr/>
        </p:nvSpPr>
        <p:spPr bwMode="auto">
          <a:xfrm>
            <a:off x="228600" y="4876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dirty="0">
                <a:solidFill>
                  <a:schemeClr val="bg1"/>
                </a:solidFill>
              </a:rPr>
              <a:t>C</a:t>
            </a:r>
            <a:endParaRPr lang="en-US" sz="2400" dirty="0"/>
          </a:p>
        </p:txBody>
      </p:sp>
      <p:sp>
        <p:nvSpPr>
          <p:cNvPr id="7" name="AutoShape 4"/>
          <p:cNvSpPr>
            <a:spLocks noChangeArrowheads="1"/>
          </p:cNvSpPr>
          <p:nvPr/>
        </p:nvSpPr>
        <p:spPr bwMode="auto">
          <a:xfrm>
            <a:off x="228600" y="26670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dirty="0">
                <a:solidFill>
                  <a:schemeClr val="bg1"/>
                </a:solidFill>
              </a:rPr>
              <a:t>C</a:t>
            </a:r>
            <a:endParaRPr lang="en-US" sz="2400" dirty="0"/>
          </a:p>
        </p:txBody>
      </p:sp>
      <p:sp>
        <p:nvSpPr>
          <p:cNvPr id="8" name="AutoShape 3"/>
          <p:cNvSpPr>
            <a:spLocks noChangeArrowheads="1"/>
          </p:cNvSpPr>
          <p:nvPr/>
        </p:nvSpPr>
        <p:spPr bwMode="auto">
          <a:xfrm>
            <a:off x="228600" y="36576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TextBox 4"/>
          <p:cNvSpPr txBox="1"/>
          <p:nvPr/>
        </p:nvSpPr>
        <p:spPr>
          <a:xfrm>
            <a:off x="304800" y="838200"/>
            <a:ext cx="4953000" cy="461665"/>
          </a:xfrm>
          <a:prstGeom prst="rect">
            <a:avLst/>
          </a:prstGeom>
          <a:solidFill>
            <a:schemeClr val="bg1"/>
          </a:solidFill>
        </p:spPr>
        <p:txBody>
          <a:bodyPr wrap="square" rtlCol="0">
            <a:spAutoFit/>
          </a:bodyPr>
          <a:lstStyle/>
          <a:p>
            <a:r>
              <a:rPr lang="en-US" i="1" dirty="0">
                <a:solidFill>
                  <a:srgbClr val="FF0000"/>
                </a:solidFill>
              </a:rPr>
              <a:t>Congregation please stand</a:t>
            </a:r>
            <a:endParaRPr lang="en-US" dirty="0">
              <a:solidFill>
                <a:srgbClr val="FF0000"/>
              </a:solidFill>
            </a:endParaRPr>
          </a:p>
        </p:txBody>
      </p:sp>
    </p:spTree>
    <p:extLst>
      <p:ext uri="{BB962C8B-B14F-4D97-AF65-F5344CB8AC3E}">
        <p14:creationId xmlns:p14="http://schemas.microsoft.com/office/powerpoint/2010/main" val="33253081"/>
      </p:ext>
    </p:extLst>
  </p:cSld>
  <p:clrMapOvr>
    <a:masterClrMapping/>
  </p:clrMapOvr>
  <p:transition xmlns:p14="http://schemas.microsoft.com/office/powerpoint/2010/main">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r>
              <a:rPr lang="en-US" dirty="0"/>
              <a:t>Apostle</a:t>
            </a:r>
            <a:r>
              <a:rPr lang="en-US" altLang="ja-JP" dirty="0"/>
              <a:t>s’ Creed</a:t>
            </a:r>
            <a:endParaRPr lang="en-US" dirty="0"/>
          </a:p>
        </p:txBody>
      </p:sp>
      <p:sp>
        <p:nvSpPr>
          <p:cNvPr id="88066" name="Rectangle 3"/>
          <p:cNvSpPr>
            <a:spLocks noGrp="1" noChangeArrowheads="1"/>
          </p:cNvSpPr>
          <p:nvPr>
            <p:ph idx="1"/>
          </p:nvPr>
        </p:nvSpPr>
        <p:spPr>
          <a:xfrm>
            <a:off x="914400" y="1600200"/>
            <a:ext cx="6781800" cy="4038600"/>
          </a:xfrm>
        </p:spPr>
        <p:txBody>
          <a:bodyPr/>
          <a:lstStyle/>
          <a:p>
            <a:r>
              <a:rPr lang="en-US" b="1" dirty="0"/>
              <a:t>I believe in God, </a:t>
            </a:r>
          </a:p>
          <a:p>
            <a:r>
              <a:rPr lang="en-US" b="1" dirty="0"/>
              <a:t>the Father almighty,</a:t>
            </a:r>
          </a:p>
          <a:p>
            <a:r>
              <a:rPr lang="en-US" b="1" dirty="0"/>
              <a:t>creator of heaven and earth.</a:t>
            </a:r>
          </a:p>
        </p:txBody>
      </p:sp>
    </p:spTree>
    <p:extLst>
      <p:ext uri="{BB962C8B-B14F-4D97-AF65-F5344CB8AC3E}">
        <p14:creationId xmlns:p14="http://schemas.microsoft.com/office/powerpoint/2010/main" val="3328178499"/>
      </p:ext>
    </p:extLst>
  </p:cSld>
  <p:clrMapOvr>
    <a:masterClrMapping/>
  </p:clrMapOvr>
  <p:transition xmlns:p14="http://schemas.microsoft.com/office/powerpoint/2010/mai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763000" cy="381000"/>
          </a:xfrm>
        </p:spPr>
        <p:txBody>
          <a:bodyPr/>
          <a:lstStyle/>
          <a:p>
            <a:r>
              <a:rPr lang="en-US" dirty="0"/>
              <a:t>Gathering Song	         “10,000 Reasons (Bless the Lord)”</a:t>
            </a:r>
          </a:p>
        </p:txBody>
      </p:sp>
      <p:sp>
        <p:nvSpPr>
          <p:cNvPr id="3" name="Rectangle 2"/>
          <p:cNvSpPr/>
          <p:nvPr/>
        </p:nvSpPr>
        <p:spPr>
          <a:xfrm>
            <a:off x="838200" y="1676400"/>
            <a:ext cx="7878618" cy="3108543"/>
          </a:xfrm>
          <a:prstGeom prst="rect">
            <a:avLst/>
          </a:prstGeom>
        </p:spPr>
        <p:txBody>
          <a:bodyPr wrap="square">
            <a:spAutoFit/>
          </a:bodyPr>
          <a:lstStyle/>
          <a:p>
            <a:r>
              <a:rPr lang="en-US" sz="2800" b="1" u="sng" dirty="0"/>
              <a:t>VERSE 1</a:t>
            </a:r>
            <a:endParaRPr lang="en-US" sz="2800" dirty="0"/>
          </a:p>
          <a:p>
            <a:r>
              <a:rPr lang="en-US" sz="2800" b="1" dirty="0"/>
              <a:t>The sun comes up, </a:t>
            </a:r>
          </a:p>
          <a:p>
            <a:r>
              <a:rPr lang="en-US" sz="2800" b="1" dirty="0"/>
              <a:t>it’s a new day dawning,</a:t>
            </a:r>
            <a:endParaRPr lang="en-US" sz="2800" dirty="0"/>
          </a:p>
          <a:p>
            <a:r>
              <a:rPr lang="en-US" sz="2800" b="1" dirty="0"/>
              <a:t>It’s time to sing Your song again.</a:t>
            </a:r>
            <a:endParaRPr lang="en-US" sz="2800" dirty="0"/>
          </a:p>
          <a:p>
            <a:r>
              <a:rPr lang="en-US" sz="2800" b="1" dirty="0"/>
              <a:t>Whatever may pass, </a:t>
            </a:r>
          </a:p>
          <a:p>
            <a:r>
              <a:rPr lang="en-US" sz="2800" b="1" dirty="0"/>
              <a:t>and whatever lies before me,</a:t>
            </a:r>
            <a:endParaRPr lang="en-US" sz="2800" dirty="0"/>
          </a:p>
          <a:p>
            <a:r>
              <a:rPr lang="en-US" sz="2800" b="1" dirty="0"/>
              <a:t>Let me be singing when the evening comes.</a:t>
            </a:r>
            <a:endParaRPr lang="en-US" sz="2800" dirty="0"/>
          </a:p>
        </p:txBody>
      </p:sp>
    </p:spTree>
    <p:extLst>
      <p:ext uri="{BB962C8B-B14F-4D97-AF65-F5344CB8AC3E}">
        <p14:creationId xmlns:p14="http://schemas.microsoft.com/office/powerpoint/2010/main" val="3089103877"/>
      </p:ext>
    </p:extLst>
  </p:cSld>
  <p:clrMapOvr>
    <a:masterClrMapping/>
  </p:clrMapOvr>
  <p:transition xmlns:p14="http://schemas.microsoft.com/office/powerpoint/2010/main">
    <p:wipe di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r>
              <a:rPr lang="en-US" dirty="0"/>
              <a:t>Apostle</a:t>
            </a:r>
            <a:r>
              <a:rPr lang="en-US" altLang="ja-JP" dirty="0"/>
              <a:t>s’ Creed</a:t>
            </a:r>
            <a:endParaRPr lang="en-US" dirty="0"/>
          </a:p>
        </p:txBody>
      </p:sp>
      <p:sp>
        <p:nvSpPr>
          <p:cNvPr id="90114" name="Rectangle 3"/>
          <p:cNvSpPr>
            <a:spLocks noGrp="1" noChangeArrowheads="1"/>
          </p:cNvSpPr>
          <p:nvPr>
            <p:ph idx="1"/>
          </p:nvPr>
        </p:nvSpPr>
        <p:spPr>
          <a:xfrm>
            <a:off x="838200" y="1600200"/>
            <a:ext cx="6781800" cy="4038600"/>
          </a:xfrm>
        </p:spPr>
        <p:txBody>
          <a:bodyPr/>
          <a:lstStyle/>
          <a:p>
            <a:r>
              <a:rPr lang="en-US" b="1" dirty="0"/>
              <a:t>I believe in Jesus Christ, God's </a:t>
            </a:r>
          </a:p>
          <a:p>
            <a:r>
              <a:rPr lang="en-US" b="1" dirty="0"/>
              <a:t>only Son, our Lord, who was </a:t>
            </a:r>
          </a:p>
          <a:p>
            <a:r>
              <a:rPr lang="en-US" b="1" dirty="0"/>
              <a:t>Conceived by the Holy Spirit,</a:t>
            </a:r>
          </a:p>
          <a:p>
            <a:r>
              <a:rPr lang="en-US" b="1" dirty="0"/>
              <a:t>born of the virgin Mary,</a:t>
            </a:r>
          </a:p>
          <a:p>
            <a:r>
              <a:rPr lang="en-US" b="1" dirty="0"/>
              <a:t>suffered under Pontius Pilate,</a:t>
            </a:r>
          </a:p>
          <a:p>
            <a:r>
              <a:rPr lang="en-US" b="1" dirty="0"/>
              <a:t>was crucified, died, and was buried;</a:t>
            </a:r>
          </a:p>
          <a:p>
            <a:r>
              <a:rPr lang="en-US" b="1" dirty="0"/>
              <a:t>he descended to the dead.</a:t>
            </a:r>
          </a:p>
        </p:txBody>
      </p:sp>
    </p:spTree>
    <p:extLst>
      <p:ext uri="{BB962C8B-B14F-4D97-AF65-F5344CB8AC3E}">
        <p14:creationId xmlns:p14="http://schemas.microsoft.com/office/powerpoint/2010/main" val="2861744927"/>
      </p:ext>
    </p:extLst>
  </p:cSld>
  <p:clrMapOvr>
    <a:masterClrMapping/>
  </p:clrMapOvr>
  <p:transition xmlns:p14="http://schemas.microsoft.com/office/powerpoint/2010/main">
    <p:wipe di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r>
              <a:rPr lang="en-US" dirty="0"/>
              <a:t>Apostle</a:t>
            </a:r>
            <a:r>
              <a:rPr lang="en-US" altLang="ja-JP" dirty="0"/>
              <a:t>s’ Creed</a:t>
            </a:r>
            <a:endParaRPr lang="en-US" dirty="0"/>
          </a:p>
        </p:txBody>
      </p:sp>
      <p:sp>
        <p:nvSpPr>
          <p:cNvPr id="92162" name="Rectangle 3"/>
          <p:cNvSpPr>
            <a:spLocks noGrp="1" noChangeArrowheads="1"/>
          </p:cNvSpPr>
          <p:nvPr>
            <p:ph idx="1"/>
          </p:nvPr>
        </p:nvSpPr>
        <p:spPr>
          <a:xfrm>
            <a:off x="838200" y="1600200"/>
            <a:ext cx="6781800" cy="4038600"/>
          </a:xfrm>
        </p:spPr>
        <p:txBody>
          <a:bodyPr/>
          <a:lstStyle/>
          <a:p>
            <a:r>
              <a:rPr lang="en-US" b="1" dirty="0"/>
              <a:t>On the third day he rose again;</a:t>
            </a:r>
          </a:p>
          <a:p>
            <a:r>
              <a:rPr lang="en-US" b="1" dirty="0"/>
              <a:t>he ascended into heaven,</a:t>
            </a:r>
          </a:p>
          <a:p>
            <a:r>
              <a:rPr lang="en-US" b="1" dirty="0"/>
              <a:t>he is seated at the right hand </a:t>
            </a:r>
          </a:p>
          <a:p>
            <a:r>
              <a:rPr lang="en-US" b="1" dirty="0"/>
              <a:t>of the Father, and he will come to </a:t>
            </a:r>
          </a:p>
          <a:p>
            <a:r>
              <a:rPr lang="en-US" b="1" dirty="0"/>
              <a:t>Judge the living and the dead.</a:t>
            </a:r>
          </a:p>
        </p:txBody>
      </p:sp>
    </p:spTree>
    <p:extLst>
      <p:ext uri="{BB962C8B-B14F-4D97-AF65-F5344CB8AC3E}">
        <p14:creationId xmlns:p14="http://schemas.microsoft.com/office/powerpoint/2010/main" val="3366775945"/>
      </p:ext>
    </p:extLst>
  </p:cSld>
  <p:clrMapOvr>
    <a:masterClrMapping/>
  </p:clrMapOvr>
  <p:transition xmlns:p14="http://schemas.microsoft.com/office/powerpoint/2010/main">
    <p:wipe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r>
              <a:rPr lang="en-US" dirty="0"/>
              <a:t>Apostle</a:t>
            </a:r>
            <a:r>
              <a:rPr lang="en-US" altLang="ja-JP" dirty="0"/>
              <a:t>s’ Creed</a:t>
            </a:r>
            <a:endParaRPr lang="en-US" dirty="0"/>
          </a:p>
        </p:txBody>
      </p:sp>
      <p:sp>
        <p:nvSpPr>
          <p:cNvPr id="92162" name="Rectangle 3"/>
          <p:cNvSpPr>
            <a:spLocks noGrp="1" noChangeArrowheads="1"/>
          </p:cNvSpPr>
          <p:nvPr>
            <p:ph idx="1"/>
          </p:nvPr>
        </p:nvSpPr>
        <p:spPr>
          <a:xfrm>
            <a:off x="838200" y="1600200"/>
            <a:ext cx="6781800" cy="4038600"/>
          </a:xfrm>
        </p:spPr>
        <p:txBody>
          <a:bodyPr/>
          <a:lstStyle/>
          <a:p>
            <a:r>
              <a:rPr lang="en-US" b="1" dirty="0"/>
              <a:t>I believe in the Holy Spirit,</a:t>
            </a:r>
          </a:p>
          <a:p>
            <a:r>
              <a:rPr lang="en-US" b="1" dirty="0"/>
              <a:t>the holy catholic church,</a:t>
            </a:r>
          </a:p>
          <a:p>
            <a:r>
              <a:rPr lang="en-US" b="1" dirty="0"/>
              <a:t>the communion of saints,</a:t>
            </a:r>
          </a:p>
          <a:p>
            <a:r>
              <a:rPr lang="en-US" b="1" dirty="0"/>
              <a:t>the forgiveness of sins,</a:t>
            </a:r>
          </a:p>
          <a:p>
            <a:r>
              <a:rPr lang="en-US" b="1" dirty="0"/>
              <a:t>the resurrection of the body,</a:t>
            </a:r>
          </a:p>
          <a:p>
            <a:r>
              <a:rPr lang="en-US" b="1" dirty="0"/>
              <a:t>and the life everlasting.  Amen.</a:t>
            </a:r>
          </a:p>
        </p:txBody>
      </p:sp>
    </p:spTree>
    <p:extLst>
      <p:ext uri="{BB962C8B-B14F-4D97-AF65-F5344CB8AC3E}">
        <p14:creationId xmlns:p14="http://schemas.microsoft.com/office/powerpoint/2010/main" val="4028469477"/>
      </p:ext>
    </p:extLst>
  </p:cSld>
  <p:clrMapOvr>
    <a:masterClrMapping/>
  </p:clrMapOvr>
  <p:transition xmlns:p14="http://schemas.microsoft.com/office/powerpoint/2010/main">
    <p:wipe dir="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Offertory						</a:t>
            </a:r>
            <a:endParaRPr lang="en-US" sz="2000" dirty="0">
              <a:solidFill>
                <a:srgbClr val="29005B"/>
              </a:solidFill>
            </a:endParaRPr>
          </a:p>
        </p:txBody>
      </p:sp>
      <p:sp>
        <p:nvSpPr>
          <p:cNvPr id="4" name="Rectangle 3"/>
          <p:cNvSpPr/>
          <p:nvPr/>
        </p:nvSpPr>
        <p:spPr>
          <a:xfrm>
            <a:off x="838200" y="762000"/>
            <a:ext cx="7772400" cy="892552"/>
          </a:xfrm>
          <a:prstGeom prst="rect">
            <a:avLst/>
          </a:prstGeom>
        </p:spPr>
        <p:txBody>
          <a:bodyPr wrap="square">
            <a:spAutoFit/>
          </a:bodyPr>
          <a:lstStyle/>
          <a:p>
            <a:r>
              <a:rPr lang="en-US" sz="2800" b="1" i="1" dirty="0">
                <a:solidFill>
                  <a:srgbClr val="29005B"/>
                </a:solidFill>
                <a:latin typeface="+mn-lt"/>
              </a:rPr>
              <a:t>Let us share and receive the gifts God has given us.</a:t>
            </a:r>
            <a:r>
              <a:rPr lang="en-US" b="1" i="1" dirty="0">
                <a:solidFill>
                  <a:srgbClr val="29005B"/>
                </a:solidFill>
                <a:latin typeface="+mn-lt"/>
              </a:rPr>
              <a:t/>
            </a:r>
            <a:br>
              <a:rPr lang="en-US" b="1" i="1" dirty="0">
                <a:solidFill>
                  <a:srgbClr val="29005B"/>
                </a:solidFill>
                <a:latin typeface="+mn-lt"/>
              </a:rPr>
            </a:br>
            <a:endParaRPr lang="en-US" b="1" i="1" dirty="0">
              <a:latin typeface="+mn-lt"/>
            </a:endParaRPr>
          </a:p>
        </p:txBody>
      </p:sp>
      <p:sp>
        <p:nvSpPr>
          <p:cNvPr id="3" name="TextBox 2"/>
          <p:cNvSpPr txBox="1"/>
          <p:nvPr/>
        </p:nvSpPr>
        <p:spPr>
          <a:xfrm>
            <a:off x="741515" y="2438400"/>
            <a:ext cx="7661022" cy="2000548"/>
          </a:xfrm>
          <a:prstGeom prst="rect">
            <a:avLst/>
          </a:prstGeom>
          <a:noFill/>
        </p:spPr>
        <p:txBody>
          <a:bodyPr wrap="none" rtlCol="0">
            <a:spAutoFit/>
          </a:bodyPr>
          <a:lstStyle/>
          <a:p>
            <a:pPr algn="ctr"/>
            <a:r>
              <a:rPr lang="en-US" sz="2800" b="1" dirty="0"/>
              <a:t>“The Lord’s Prayer”</a:t>
            </a:r>
          </a:p>
          <a:p>
            <a:pPr algn="ctr"/>
            <a:r>
              <a:rPr lang="en-US" dirty="0"/>
              <a:t>Arranged by Kelly Otto</a:t>
            </a:r>
          </a:p>
          <a:p>
            <a:pPr algn="ctr"/>
            <a:endParaRPr lang="en-US" dirty="0"/>
          </a:p>
          <a:p>
            <a:pPr algn="ctr"/>
            <a:r>
              <a:rPr lang="en-US" dirty="0"/>
              <a:t>Featuring Aaron Otto, Kelly Otto &amp; </a:t>
            </a:r>
            <a:r>
              <a:rPr lang="en-US" dirty="0" err="1"/>
              <a:t>JaneAnn</a:t>
            </a:r>
            <a:r>
              <a:rPr lang="en-US" dirty="0"/>
              <a:t> </a:t>
            </a:r>
            <a:r>
              <a:rPr lang="en-US" dirty="0" err="1"/>
              <a:t>Settergren</a:t>
            </a:r>
            <a:endParaRPr lang="en-US" dirty="0"/>
          </a:p>
          <a:p>
            <a:pPr algn="ctr"/>
            <a:endParaRPr lang="en-US" dirty="0"/>
          </a:p>
        </p:txBody>
      </p:sp>
    </p:spTree>
    <p:extLst>
      <p:ext uri="{BB962C8B-B14F-4D97-AF65-F5344CB8AC3E}">
        <p14:creationId xmlns:p14="http://schemas.microsoft.com/office/powerpoint/2010/main" val="158228707"/>
      </p:ext>
    </p:extLst>
  </p:cSld>
  <p:clrMapOvr>
    <a:masterClrMapping/>
  </p:clrMapOvr>
  <p:transition xmlns:p14="http://schemas.microsoft.com/office/powerpoint/2010/main">
    <p:wipe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type="title" idx="4294967295"/>
          </p:nvPr>
        </p:nvSpPr>
        <p:spPr>
          <a:xfrm>
            <a:off x="304800" y="228600"/>
            <a:ext cx="8534400" cy="381000"/>
          </a:xfrm>
        </p:spPr>
        <p:txBody>
          <a:bodyPr/>
          <a:lstStyle/>
          <a:p>
            <a:r>
              <a:rPr lang="en-US" b="1" dirty="0">
                <a:solidFill>
                  <a:srgbClr val="380080"/>
                </a:solidFill>
              </a:rPr>
              <a:t>Offering Prayer</a:t>
            </a:r>
          </a:p>
        </p:txBody>
      </p:sp>
      <p:sp>
        <p:nvSpPr>
          <p:cNvPr id="103426" name="Rectangle 4"/>
          <p:cNvSpPr>
            <a:spLocks noGrp="1" noChangeArrowheads="1"/>
          </p:cNvSpPr>
          <p:nvPr>
            <p:ph idx="4294967295"/>
          </p:nvPr>
        </p:nvSpPr>
        <p:spPr>
          <a:xfrm>
            <a:off x="1341120" y="1066800"/>
            <a:ext cx="7620000" cy="5257800"/>
          </a:xfrm>
          <a:solidFill>
            <a:schemeClr val="bg1">
              <a:alpha val="0"/>
            </a:schemeClr>
          </a:solidFill>
        </p:spPr>
        <p:txBody>
          <a:bodyPr/>
          <a:lstStyle/>
          <a:p>
            <a:r>
              <a:rPr lang="en-US" sz="2400" dirty="0"/>
              <a:t>Let us pray,</a:t>
            </a:r>
          </a:p>
          <a:p>
            <a:pPr marL="0">
              <a:spcBef>
                <a:spcPts val="0"/>
              </a:spcBef>
            </a:pPr>
            <a:endParaRPr lang="en-US" sz="2400" dirty="0"/>
          </a:p>
          <a:p>
            <a:r>
              <a:rPr lang="en-US" sz="2400" b="1" dirty="0"/>
              <a:t>Blessed are you, O God, maker of all things. Through your goodness you have blessed us with these gifts: our selves, our time, and our possessions. Use us, and what we have gathered, in feeding the world with your love, through the one who gave himself for us, Jesus Christ, our Savior and Lord.</a:t>
            </a:r>
          </a:p>
          <a:p>
            <a:r>
              <a:rPr lang="en-US" sz="2400" b="1" dirty="0"/>
              <a:t>Amen.</a:t>
            </a:r>
          </a:p>
          <a:p>
            <a:endParaRPr lang="en-US" sz="2400" b="1" dirty="0"/>
          </a:p>
        </p:txBody>
      </p:sp>
      <p:sp>
        <p:nvSpPr>
          <p:cNvPr id="12" name="AutoShape 3"/>
          <p:cNvSpPr>
            <a:spLocks noChangeArrowheads="1"/>
          </p:cNvSpPr>
          <p:nvPr/>
        </p:nvSpPr>
        <p:spPr bwMode="auto">
          <a:xfrm>
            <a:off x="1036320" y="1066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13" name="AutoShape 4"/>
          <p:cNvSpPr>
            <a:spLocks noChangeArrowheads="1"/>
          </p:cNvSpPr>
          <p:nvPr/>
        </p:nvSpPr>
        <p:spPr bwMode="auto">
          <a:xfrm>
            <a:off x="1066800" y="1828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4283014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456025965.jp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0" y="914400"/>
            <a:ext cx="12192000" cy="8001000"/>
          </a:xfrm>
          <a:prstGeom prst="rect">
            <a:avLst/>
          </a:prstGeom>
        </p:spPr>
      </p:pic>
      <p:sp>
        <p:nvSpPr>
          <p:cNvPr id="49154" name="Rectangle 2"/>
          <p:cNvSpPr>
            <a:spLocks noGrp="1" noChangeArrowheads="1"/>
          </p:cNvSpPr>
          <p:nvPr>
            <p:ph type="title"/>
          </p:nvPr>
        </p:nvSpPr>
        <p:spPr/>
        <p:txBody>
          <a:bodyPr/>
          <a:lstStyle/>
          <a:p>
            <a:r>
              <a:rPr lang="en-US" dirty="0"/>
              <a:t>Words of Institution</a:t>
            </a:r>
          </a:p>
        </p:txBody>
      </p:sp>
      <p:sp>
        <p:nvSpPr>
          <p:cNvPr id="49155" name="Rectangle 3"/>
          <p:cNvSpPr>
            <a:spLocks noGrp="1" noChangeArrowheads="1"/>
          </p:cNvSpPr>
          <p:nvPr>
            <p:ph idx="1"/>
          </p:nvPr>
        </p:nvSpPr>
        <p:spPr>
          <a:xfrm>
            <a:off x="1752600" y="838200"/>
            <a:ext cx="7010400" cy="4953000"/>
          </a:xfrm>
          <a:solidFill>
            <a:schemeClr val="bg1">
              <a:alpha val="0"/>
            </a:schemeClr>
          </a:solidFill>
        </p:spPr>
        <p:txBody>
          <a:bodyPr/>
          <a:lstStyle/>
          <a:p>
            <a:pPr eaLnBrk="1" hangingPunct="1"/>
            <a:r>
              <a:rPr lang="en-US" sz="2400" dirty="0">
                <a:solidFill>
                  <a:srgbClr val="000000"/>
                </a:solidFill>
              </a:rPr>
              <a:t>In the night in which he was betrayed,</a:t>
            </a:r>
          </a:p>
          <a:p>
            <a:pPr eaLnBrk="1" hangingPunct="1"/>
            <a:r>
              <a:rPr lang="en-US" sz="2400" dirty="0">
                <a:solidFill>
                  <a:srgbClr val="000000"/>
                </a:solidFill>
              </a:rPr>
              <a:t>our Lord Jesus took bread, and gave thanks;</a:t>
            </a:r>
          </a:p>
          <a:p>
            <a:pPr eaLnBrk="1" hangingPunct="1"/>
            <a:r>
              <a:rPr lang="en-US" sz="2400" dirty="0">
                <a:solidFill>
                  <a:srgbClr val="000000"/>
                </a:solidFill>
              </a:rPr>
              <a:t>broke it, and gave it to his disciples, saying:</a:t>
            </a:r>
          </a:p>
          <a:p>
            <a:pPr eaLnBrk="1" hangingPunct="1"/>
            <a:r>
              <a:rPr lang="en-US" sz="2400" dirty="0">
                <a:solidFill>
                  <a:srgbClr val="000000"/>
                </a:solidFill>
              </a:rPr>
              <a:t>Take and eat; this is my body, given for you.</a:t>
            </a:r>
          </a:p>
          <a:p>
            <a:pPr eaLnBrk="1" hangingPunct="1"/>
            <a:r>
              <a:rPr lang="en-US" sz="2400" dirty="0">
                <a:solidFill>
                  <a:srgbClr val="000000"/>
                </a:solidFill>
              </a:rPr>
              <a:t>Do this for the remembrance of me. </a:t>
            </a:r>
          </a:p>
          <a:p>
            <a:pPr eaLnBrk="1" hangingPunct="1"/>
            <a:r>
              <a:rPr lang="en-US" sz="2400" dirty="0">
                <a:solidFill>
                  <a:srgbClr val="000000"/>
                </a:solidFill>
              </a:rPr>
              <a:t>Again, after supper, he took the cup, gave thanks,</a:t>
            </a:r>
          </a:p>
          <a:p>
            <a:pPr eaLnBrk="1" hangingPunct="1"/>
            <a:r>
              <a:rPr lang="en-US" sz="2400" dirty="0">
                <a:solidFill>
                  <a:srgbClr val="000000"/>
                </a:solidFill>
              </a:rPr>
              <a:t>and gave it for all to drink, saying:</a:t>
            </a:r>
          </a:p>
          <a:p>
            <a:pPr eaLnBrk="1" hangingPunct="1"/>
            <a:r>
              <a:rPr lang="en-US" sz="2400" dirty="0">
                <a:solidFill>
                  <a:srgbClr val="000000"/>
                </a:solidFill>
              </a:rPr>
              <a:t>This cup is the new covenant in my blood,</a:t>
            </a:r>
          </a:p>
          <a:p>
            <a:pPr eaLnBrk="1" hangingPunct="1"/>
            <a:r>
              <a:rPr lang="en-US" sz="2400" dirty="0">
                <a:solidFill>
                  <a:srgbClr val="000000"/>
                </a:solidFill>
              </a:rPr>
              <a:t>shed for you and for all people </a:t>
            </a:r>
            <a:br>
              <a:rPr lang="en-US" sz="2400" dirty="0">
                <a:solidFill>
                  <a:srgbClr val="000000"/>
                </a:solidFill>
              </a:rPr>
            </a:br>
            <a:r>
              <a:rPr lang="en-US" sz="2400" dirty="0">
                <a:solidFill>
                  <a:srgbClr val="000000"/>
                </a:solidFill>
              </a:rPr>
              <a:t>for the forgiveness of sin.</a:t>
            </a:r>
          </a:p>
          <a:p>
            <a:pPr eaLnBrk="1" hangingPunct="1"/>
            <a:r>
              <a:rPr lang="en-US" sz="2400" dirty="0">
                <a:solidFill>
                  <a:srgbClr val="000000"/>
                </a:solidFill>
              </a:rPr>
              <a:t>Do this for the remembrance of me.</a:t>
            </a:r>
          </a:p>
          <a:p>
            <a:endParaRPr lang="en-US" sz="2000" dirty="0">
              <a:solidFill>
                <a:srgbClr val="000000"/>
              </a:solidFill>
            </a:endParaRPr>
          </a:p>
        </p:txBody>
      </p:sp>
      <p:sp>
        <p:nvSpPr>
          <p:cNvPr id="7" name="AutoShape 3"/>
          <p:cNvSpPr>
            <a:spLocks noChangeArrowheads="1"/>
          </p:cNvSpPr>
          <p:nvPr/>
        </p:nvSpPr>
        <p:spPr bwMode="auto">
          <a:xfrm>
            <a:off x="914400" y="9906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34289021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The Lord</a:t>
            </a:r>
            <a:r>
              <a:rPr lang="ja-JP" altLang="en-US" dirty="0"/>
              <a:t>’</a:t>
            </a:r>
            <a:r>
              <a:rPr lang="en-US" altLang="ja-JP" dirty="0"/>
              <a:t>s Prayer</a:t>
            </a:r>
            <a:endParaRPr lang="en-US" b="0" i="1" dirty="0"/>
          </a:p>
        </p:txBody>
      </p:sp>
      <p:sp>
        <p:nvSpPr>
          <p:cNvPr id="107522" name="Rectangle 3"/>
          <p:cNvSpPr>
            <a:spLocks noGrp="1" noChangeArrowheads="1"/>
          </p:cNvSpPr>
          <p:nvPr>
            <p:ph idx="1"/>
          </p:nvPr>
        </p:nvSpPr>
        <p:spPr>
          <a:xfrm>
            <a:off x="1447800" y="1413641"/>
            <a:ext cx="7010400" cy="4953000"/>
          </a:xfrm>
        </p:spPr>
        <p:txBody>
          <a:bodyPr/>
          <a:lstStyle/>
          <a:p>
            <a:r>
              <a:rPr lang="en-US" b="1" dirty="0"/>
              <a:t>Our Father, who art in heaven,</a:t>
            </a:r>
          </a:p>
          <a:p>
            <a:r>
              <a:rPr lang="en-US" b="1" dirty="0"/>
              <a:t>hallowed be thy name,</a:t>
            </a:r>
          </a:p>
          <a:p>
            <a:r>
              <a:rPr lang="en-US" b="1" dirty="0"/>
              <a:t>thy kingdom come,</a:t>
            </a:r>
          </a:p>
          <a:p>
            <a:r>
              <a:rPr lang="en-US" b="1" dirty="0"/>
              <a:t>thy will be done,</a:t>
            </a:r>
          </a:p>
          <a:p>
            <a:r>
              <a:rPr lang="en-US" b="1" dirty="0"/>
              <a:t>on earth as it is in heaven.</a:t>
            </a:r>
          </a:p>
          <a:p>
            <a:r>
              <a:rPr lang="en-US" b="1" dirty="0"/>
              <a:t>Give us this day our daily bread;</a:t>
            </a:r>
          </a:p>
          <a:p>
            <a:r>
              <a:rPr lang="en-US" b="1" dirty="0"/>
              <a:t>and forgive us our trespasses…</a:t>
            </a:r>
          </a:p>
        </p:txBody>
      </p:sp>
      <p:sp>
        <p:nvSpPr>
          <p:cNvPr id="8" name="AutoShape 4"/>
          <p:cNvSpPr>
            <a:spLocks noChangeArrowheads="1"/>
          </p:cNvSpPr>
          <p:nvPr/>
        </p:nvSpPr>
        <p:spPr bwMode="auto">
          <a:xfrm>
            <a:off x="914400" y="1447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9" name="Picture 8"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24600" y="4978400"/>
            <a:ext cx="2819400" cy="1879600"/>
          </a:xfrm>
          <a:prstGeom prst="rect">
            <a:avLst/>
          </a:prstGeom>
        </p:spPr>
      </p:pic>
    </p:spTree>
    <p:extLst>
      <p:ext uri="{BB962C8B-B14F-4D97-AF65-F5344CB8AC3E}">
        <p14:creationId xmlns:p14="http://schemas.microsoft.com/office/powerpoint/2010/main" val="213189028"/>
      </p:ext>
    </p:extLst>
  </p:cSld>
  <p:clrMapOvr>
    <a:masterClrMapping/>
  </p:clrMapOvr>
  <p:transition xmlns:p14="http://schemas.microsoft.com/office/powerpoint/2010/main">
    <p:wipe dir="d"/>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The Lord</a:t>
            </a:r>
            <a:r>
              <a:rPr lang="ja-JP" altLang="en-US" dirty="0"/>
              <a:t>’</a:t>
            </a:r>
            <a:r>
              <a:rPr lang="en-US" altLang="ja-JP" dirty="0"/>
              <a:t>s Prayer</a:t>
            </a:r>
            <a:endParaRPr lang="en-US" b="0" i="1" dirty="0"/>
          </a:p>
        </p:txBody>
      </p:sp>
      <p:sp>
        <p:nvSpPr>
          <p:cNvPr id="109570" name="Rectangle 3"/>
          <p:cNvSpPr>
            <a:spLocks noGrp="1" noChangeArrowheads="1"/>
          </p:cNvSpPr>
          <p:nvPr>
            <p:ph idx="1"/>
          </p:nvPr>
        </p:nvSpPr>
        <p:spPr/>
        <p:txBody>
          <a:bodyPr/>
          <a:lstStyle/>
          <a:p>
            <a:r>
              <a:rPr lang="en-US" b="1" dirty="0"/>
              <a:t>…as we forgive those</a:t>
            </a:r>
          </a:p>
          <a:p>
            <a:r>
              <a:rPr lang="en-US" b="1" dirty="0"/>
              <a:t>who trespass against us;</a:t>
            </a:r>
          </a:p>
          <a:p>
            <a:r>
              <a:rPr lang="en-US" b="1" dirty="0"/>
              <a:t>and lead us not into temptation,</a:t>
            </a:r>
          </a:p>
          <a:p>
            <a:r>
              <a:rPr lang="en-US" b="1" dirty="0"/>
              <a:t>but deliver us from evil.</a:t>
            </a:r>
          </a:p>
          <a:p>
            <a:r>
              <a:rPr lang="en-US" b="1" dirty="0"/>
              <a:t>For </a:t>
            </a:r>
            <a:r>
              <a:rPr lang="en-US" b="1" dirty="0" err="1"/>
              <a:t>thine</a:t>
            </a:r>
            <a:r>
              <a:rPr lang="en-US" b="1" dirty="0"/>
              <a:t> is the kingdom,</a:t>
            </a:r>
          </a:p>
          <a:p>
            <a:r>
              <a:rPr lang="en-US" b="1" dirty="0"/>
              <a:t>and the power, and the glory,</a:t>
            </a:r>
          </a:p>
          <a:p>
            <a:r>
              <a:rPr lang="en-US" b="1" dirty="0"/>
              <a:t>forever and ever. Amen.</a:t>
            </a:r>
          </a:p>
        </p:txBody>
      </p:sp>
      <p:sp>
        <p:nvSpPr>
          <p:cNvPr id="7" name="AutoShape 4"/>
          <p:cNvSpPr>
            <a:spLocks noChangeArrowheads="1"/>
          </p:cNvSpPr>
          <p:nvPr/>
        </p:nvSpPr>
        <p:spPr bwMode="auto">
          <a:xfrm>
            <a:off x="914400" y="1447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9" name="Picture 8"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24600" y="4978400"/>
            <a:ext cx="2819400" cy="1879600"/>
          </a:xfrm>
          <a:prstGeom prst="rect">
            <a:avLst/>
          </a:prstGeom>
        </p:spPr>
      </p:pic>
    </p:spTree>
    <p:extLst>
      <p:ext uri="{BB962C8B-B14F-4D97-AF65-F5344CB8AC3E}">
        <p14:creationId xmlns:p14="http://schemas.microsoft.com/office/powerpoint/2010/main" val="2883358110"/>
      </p:ext>
    </p:extLst>
  </p:cSld>
  <p:clrMapOvr>
    <a:masterClrMapping/>
  </p:clrMapOvr>
  <p:transition xmlns:p14="http://schemas.microsoft.com/office/powerpoint/2010/main">
    <p:wipe dir="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4513" name="Rectangle 3"/>
          <p:cNvSpPr>
            <a:spLocks noGrp="1" noChangeArrowheads="1"/>
          </p:cNvSpPr>
          <p:nvPr>
            <p:ph type="title"/>
          </p:nvPr>
        </p:nvSpPr>
        <p:spPr/>
        <p:txBody>
          <a:bodyPr/>
          <a:lstStyle/>
          <a:p>
            <a:pPr eaLnBrk="1" hangingPunct="1">
              <a:defRPr/>
            </a:pPr>
            <a:r>
              <a:rPr lang="en-US" dirty="0">
                <a:latin typeface="Arial" charset="0"/>
                <a:ea typeface="ＭＳ Ｐゴシック" charset="0"/>
              </a:rPr>
              <a:t>Communion Invitation</a:t>
            </a:r>
          </a:p>
        </p:txBody>
      </p:sp>
      <p:sp>
        <p:nvSpPr>
          <p:cNvPr id="2" name="Content Placeholder 1"/>
          <p:cNvSpPr>
            <a:spLocks noGrp="1"/>
          </p:cNvSpPr>
          <p:nvPr>
            <p:ph idx="1"/>
          </p:nvPr>
        </p:nvSpPr>
        <p:spPr>
          <a:xfrm>
            <a:off x="381000" y="990600"/>
            <a:ext cx="8382000" cy="4953000"/>
          </a:xfrm>
        </p:spPr>
        <p:txBody>
          <a:bodyPr/>
          <a:lstStyle/>
          <a:p>
            <a:pPr indent="-457200" algn="ctr">
              <a:spcBef>
                <a:spcPct val="50000"/>
              </a:spcBef>
              <a:defRPr/>
            </a:pPr>
            <a:r>
              <a:rPr lang="en-US" b="1" dirty="0">
                <a:latin typeface="Arial"/>
                <a:cs typeface="Arial"/>
              </a:rPr>
              <a:t>Come to the banquet, for all is now ready.</a:t>
            </a:r>
            <a:endParaRPr lang="en-US" i="1" dirty="0">
              <a:latin typeface="Arial"/>
              <a:cs typeface="Arial"/>
            </a:endParaRPr>
          </a:p>
          <a:p>
            <a:pPr indent="-457200" algn="ctr">
              <a:spcBef>
                <a:spcPct val="50000"/>
              </a:spcBef>
              <a:defRPr/>
            </a:pPr>
            <a:r>
              <a:rPr lang="en-US" i="1" dirty="0">
                <a:latin typeface="Arial"/>
                <a:cs typeface="Arial"/>
              </a:rPr>
              <a:t>You are invited to join in Holy Communion</a:t>
            </a:r>
            <a:r>
              <a:rPr lang="en-US" altLang="ja-JP" i="1" dirty="0">
                <a:latin typeface="Arial"/>
                <a:cs typeface="Arial"/>
              </a:rPr>
              <a:t>.</a:t>
            </a:r>
          </a:p>
          <a:p>
            <a:pPr indent="-457200" algn="ctr">
              <a:spcBef>
                <a:spcPct val="50000"/>
              </a:spcBef>
              <a:defRPr/>
            </a:pPr>
            <a:r>
              <a:rPr lang="en-US" dirty="0">
                <a:latin typeface="Arial"/>
                <a:cs typeface="Arial"/>
              </a:rPr>
              <a:t>Children are welcomed to join us at the altar </a:t>
            </a:r>
            <a:br>
              <a:rPr lang="en-US" dirty="0">
                <a:latin typeface="Arial"/>
                <a:cs typeface="Arial"/>
              </a:rPr>
            </a:br>
            <a:r>
              <a:rPr lang="en-US" dirty="0">
                <a:latin typeface="Arial"/>
                <a:cs typeface="Arial"/>
              </a:rPr>
              <a:t>for a blessing. </a:t>
            </a:r>
          </a:p>
          <a:p>
            <a:pPr indent="-457200" algn="ctr">
              <a:spcBef>
                <a:spcPct val="50000"/>
              </a:spcBef>
              <a:defRPr/>
            </a:pPr>
            <a:r>
              <a:rPr lang="en-US" dirty="0">
                <a:latin typeface="Arial"/>
                <a:cs typeface="Arial"/>
              </a:rPr>
              <a:t>Gluten free wafers available.</a:t>
            </a:r>
          </a:p>
          <a:p>
            <a:pPr indent="-457200" algn="ctr">
              <a:spcBef>
                <a:spcPct val="50000"/>
              </a:spcBef>
              <a:defRPr/>
            </a:pPr>
            <a:r>
              <a:rPr lang="en-US" i="1" dirty="0">
                <a:solidFill>
                  <a:srgbClr val="8D2220"/>
                </a:solidFill>
                <a:latin typeface="Arial"/>
                <a:cs typeface="Arial"/>
              </a:rPr>
              <a:t>Both wine and grape juice</a:t>
            </a:r>
            <a:br>
              <a:rPr lang="en-US" i="1" dirty="0">
                <a:solidFill>
                  <a:srgbClr val="8D2220"/>
                </a:solidFill>
                <a:latin typeface="Arial"/>
                <a:cs typeface="Arial"/>
              </a:rPr>
            </a:br>
            <a:r>
              <a:rPr lang="en-US" i="1" dirty="0">
                <a:solidFill>
                  <a:srgbClr val="8D2220"/>
                </a:solidFill>
                <a:latin typeface="Arial"/>
                <a:cs typeface="Arial"/>
              </a:rPr>
              <a:t> are available.</a:t>
            </a:r>
            <a:endParaRPr lang="en-US" dirty="0">
              <a:solidFill>
                <a:srgbClr val="8D2220"/>
              </a:solidFill>
              <a:latin typeface="Arial"/>
              <a:cs typeface="Arial"/>
            </a:endParaRPr>
          </a:p>
          <a:p>
            <a:endParaRPr lang="en-US" dirty="0"/>
          </a:p>
        </p:txBody>
      </p:sp>
      <p:pic>
        <p:nvPicPr>
          <p:cNvPr id="7" name="Picture 6"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24600" y="4978400"/>
            <a:ext cx="2819400" cy="1879600"/>
          </a:xfrm>
          <a:prstGeom prst="rect">
            <a:avLst/>
          </a:prstGeom>
        </p:spPr>
      </p:pic>
    </p:spTree>
    <p:extLst>
      <p:ext uri="{BB962C8B-B14F-4D97-AF65-F5344CB8AC3E}">
        <p14:creationId xmlns:p14="http://schemas.microsoft.com/office/powerpoint/2010/main" val="426994631"/>
      </p:ext>
    </p:extLst>
  </p:cSld>
  <p:clrMapOvr>
    <a:masterClrMapping/>
  </p:clrMapOvr>
  <p:transition xmlns:p14="http://schemas.microsoft.com/office/powerpoint/2010/main">
    <p:wipe dir="d"/>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381000"/>
          </a:xfrm>
        </p:spPr>
        <p:txBody>
          <a:bodyPr/>
          <a:lstStyle/>
          <a:p>
            <a:r>
              <a:rPr lang="en-US" dirty="0"/>
              <a:t>Communion Song 		        “Take My Life (And Let it Be)”</a:t>
            </a:r>
          </a:p>
        </p:txBody>
      </p:sp>
      <p:sp>
        <p:nvSpPr>
          <p:cNvPr id="3" name="Content Placeholder 2"/>
          <p:cNvSpPr>
            <a:spLocks noGrp="1"/>
          </p:cNvSpPr>
          <p:nvPr>
            <p:ph idx="1"/>
          </p:nvPr>
        </p:nvSpPr>
        <p:spPr>
          <a:xfrm>
            <a:off x="457200" y="1524000"/>
            <a:ext cx="8305382" cy="4038600"/>
          </a:xfrm>
        </p:spPr>
        <p:txBody>
          <a:bodyPr/>
          <a:lstStyle/>
          <a:p>
            <a:r>
              <a:rPr lang="en-US" b="1" u="sng" dirty="0"/>
              <a:t>VERSE 1</a:t>
            </a:r>
            <a:endParaRPr lang="en-US" dirty="0"/>
          </a:p>
          <a:p>
            <a:r>
              <a:rPr lang="en-US" b="1" dirty="0"/>
              <a:t>Take my life and let it be</a:t>
            </a:r>
            <a:endParaRPr lang="en-US" dirty="0"/>
          </a:p>
          <a:p>
            <a:r>
              <a:rPr lang="en-US" b="1" dirty="0"/>
              <a:t>	Consecrated, Lord, to Thee.</a:t>
            </a:r>
            <a:endParaRPr lang="en-US" dirty="0"/>
          </a:p>
          <a:p>
            <a:r>
              <a:rPr lang="en-US" b="1" dirty="0"/>
              <a:t>Take my moments and my days,</a:t>
            </a:r>
            <a:endParaRPr lang="en-US" dirty="0"/>
          </a:p>
          <a:p>
            <a:r>
              <a:rPr lang="en-US" b="1" dirty="0"/>
              <a:t>	Let them flow in ceaseless praise.</a:t>
            </a:r>
            <a:endParaRPr lang="en-US" dirty="0"/>
          </a:p>
        </p:txBody>
      </p:sp>
    </p:spTree>
    <p:extLst>
      <p:ext uri="{BB962C8B-B14F-4D97-AF65-F5344CB8AC3E}">
        <p14:creationId xmlns:p14="http://schemas.microsoft.com/office/powerpoint/2010/main" val="4247387374"/>
      </p:ext>
    </p:extLst>
  </p:cSld>
  <p:clrMapOvr>
    <a:masterClrMapping/>
  </p:clrMapOvr>
  <p:transition xmlns:p14="http://schemas.microsoft.com/office/powerpoint/2010/mai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763000" cy="381000"/>
          </a:xfrm>
        </p:spPr>
        <p:txBody>
          <a:bodyPr/>
          <a:lstStyle/>
          <a:p>
            <a:r>
              <a:rPr lang="en-US" dirty="0"/>
              <a:t>Gathering Song	         “10,000 Reasons (Bless the Lord)”</a:t>
            </a:r>
          </a:p>
        </p:txBody>
      </p:sp>
      <p:sp>
        <p:nvSpPr>
          <p:cNvPr id="7" name="Rectangle 6">
            <a:extLst>
              <a:ext uri="{FF2B5EF4-FFF2-40B4-BE49-F238E27FC236}">
                <a16:creationId xmlns:a16="http://schemas.microsoft.com/office/drawing/2014/main" xmlns="" id="{9F1B1054-C4A2-224F-B1CA-3E18D3755939}"/>
              </a:ext>
            </a:extLst>
          </p:cNvPr>
          <p:cNvSpPr/>
          <p:nvPr/>
        </p:nvSpPr>
        <p:spPr>
          <a:xfrm>
            <a:off x="838200" y="1676400"/>
            <a:ext cx="7162800" cy="2677656"/>
          </a:xfrm>
          <a:prstGeom prst="rect">
            <a:avLst/>
          </a:prstGeom>
        </p:spPr>
        <p:txBody>
          <a:bodyPr wrap="square">
            <a:spAutoFit/>
          </a:bodyPr>
          <a:lstStyle/>
          <a:p>
            <a:r>
              <a:rPr lang="en-US" sz="2800" b="1" u="sng" dirty="0"/>
              <a:t>CHORUS</a:t>
            </a:r>
            <a:endParaRPr lang="en-US" sz="2800" dirty="0"/>
          </a:p>
          <a:p>
            <a:r>
              <a:rPr lang="en-US" sz="2800" b="1" dirty="0"/>
              <a:t>Bless the Lord, O my soul,</a:t>
            </a:r>
            <a:r>
              <a:rPr lang="en-US" sz="2800" dirty="0"/>
              <a:t> </a:t>
            </a:r>
          </a:p>
          <a:p>
            <a:r>
              <a:rPr lang="en-US" sz="2800" b="1" dirty="0"/>
              <a:t>O my soul;</a:t>
            </a:r>
            <a:endParaRPr lang="en-US" sz="2800" dirty="0"/>
          </a:p>
          <a:p>
            <a:r>
              <a:rPr lang="en-US" sz="2800" b="1" dirty="0"/>
              <a:t>Worship His holy name.</a:t>
            </a:r>
            <a:endParaRPr lang="en-US" sz="2800" dirty="0"/>
          </a:p>
          <a:p>
            <a:r>
              <a:rPr lang="en-US" sz="2800" b="1" dirty="0"/>
              <a:t>Sing like never before, O my soul;</a:t>
            </a:r>
            <a:endParaRPr lang="en-US" sz="2800" dirty="0"/>
          </a:p>
          <a:p>
            <a:r>
              <a:rPr lang="en-US" sz="2800" b="1" dirty="0"/>
              <a:t>I’ll worship Your holy name.</a:t>
            </a:r>
            <a:endParaRPr lang="en-US" sz="2800" dirty="0"/>
          </a:p>
        </p:txBody>
      </p:sp>
    </p:spTree>
    <p:extLst>
      <p:ext uri="{BB962C8B-B14F-4D97-AF65-F5344CB8AC3E}">
        <p14:creationId xmlns:p14="http://schemas.microsoft.com/office/powerpoint/2010/main" val="3662198553"/>
      </p:ext>
    </p:extLst>
  </p:cSld>
  <p:clrMapOvr>
    <a:masterClrMapping/>
  </p:clrMapOvr>
  <p:transition xmlns:p14="http://schemas.microsoft.com/office/powerpoint/2010/main">
    <p:wipe dir="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381000"/>
          </a:xfrm>
        </p:spPr>
        <p:txBody>
          <a:bodyPr/>
          <a:lstStyle/>
          <a:p>
            <a:r>
              <a:rPr lang="en-US" dirty="0"/>
              <a:t>Communion Song 		        “Take My Life (And Let it Be)”</a:t>
            </a:r>
          </a:p>
        </p:txBody>
      </p:sp>
      <p:sp>
        <p:nvSpPr>
          <p:cNvPr id="3" name="Content Placeholder 2"/>
          <p:cNvSpPr>
            <a:spLocks noGrp="1"/>
          </p:cNvSpPr>
          <p:nvPr>
            <p:ph idx="1"/>
          </p:nvPr>
        </p:nvSpPr>
        <p:spPr>
          <a:xfrm>
            <a:off x="457200" y="1524000"/>
            <a:ext cx="8305382" cy="4038600"/>
          </a:xfrm>
        </p:spPr>
        <p:txBody>
          <a:bodyPr/>
          <a:lstStyle/>
          <a:p>
            <a:r>
              <a:rPr lang="en-US" b="1" dirty="0"/>
              <a:t>Take my hands and let them move</a:t>
            </a:r>
            <a:endParaRPr lang="en-US" dirty="0"/>
          </a:p>
          <a:p>
            <a:r>
              <a:rPr lang="en-US" b="1" dirty="0"/>
              <a:t>	At the impulse of Thy love.</a:t>
            </a:r>
            <a:endParaRPr lang="en-US" dirty="0"/>
          </a:p>
          <a:p>
            <a:r>
              <a:rPr lang="en-US" b="1" dirty="0"/>
              <a:t>Take my feet and let them be</a:t>
            </a:r>
            <a:endParaRPr lang="en-US" dirty="0"/>
          </a:p>
          <a:p>
            <a:r>
              <a:rPr lang="en-US" b="1" dirty="0"/>
              <a:t>	Swift and beautiful for Thee.</a:t>
            </a:r>
            <a:endParaRPr lang="en-US" dirty="0"/>
          </a:p>
        </p:txBody>
      </p:sp>
    </p:spTree>
    <p:extLst>
      <p:ext uri="{BB962C8B-B14F-4D97-AF65-F5344CB8AC3E}">
        <p14:creationId xmlns:p14="http://schemas.microsoft.com/office/powerpoint/2010/main" val="3061706951"/>
      </p:ext>
    </p:extLst>
  </p:cSld>
  <p:clrMapOvr>
    <a:masterClrMapping/>
  </p:clrMapOvr>
  <p:transition xmlns:p14="http://schemas.microsoft.com/office/powerpoint/2010/main">
    <p:wipe dir="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381000"/>
          </a:xfrm>
        </p:spPr>
        <p:txBody>
          <a:bodyPr/>
          <a:lstStyle/>
          <a:p>
            <a:r>
              <a:rPr lang="en-US" dirty="0"/>
              <a:t>Communion Song 		        “Take My Life (And Let it Be)”</a:t>
            </a:r>
          </a:p>
        </p:txBody>
      </p:sp>
      <p:sp>
        <p:nvSpPr>
          <p:cNvPr id="3" name="Content Placeholder 2"/>
          <p:cNvSpPr>
            <a:spLocks noGrp="1"/>
          </p:cNvSpPr>
          <p:nvPr>
            <p:ph idx="1"/>
          </p:nvPr>
        </p:nvSpPr>
        <p:spPr>
          <a:xfrm>
            <a:off x="457200" y="1524000"/>
            <a:ext cx="8305382" cy="4038600"/>
          </a:xfrm>
        </p:spPr>
        <p:txBody>
          <a:bodyPr/>
          <a:lstStyle/>
          <a:p>
            <a:r>
              <a:rPr lang="en-US" b="1" u="sng" dirty="0"/>
              <a:t>VERSE 2</a:t>
            </a:r>
            <a:endParaRPr lang="en-US" dirty="0"/>
          </a:p>
          <a:p>
            <a:r>
              <a:rPr lang="en-US" b="1" dirty="0"/>
              <a:t>Take my voice and let me sing</a:t>
            </a:r>
            <a:endParaRPr lang="en-US" dirty="0"/>
          </a:p>
          <a:p>
            <a:r>
              <a:rPr lang="en-US" b="1" dirty="0"/>
              <a:t>	Always, only, for my King.</a:t>
            </a:r>
            <a:endParaRPr lang="en-US" dirty="0"/>
          </a:p>
          <a:p>
            <a:r>
              <a:rPr lang="en-US" b="1" dirty="0"/>
              <a:t>Take my lips and let them be </a:t>
            </a:r>
            <a:endParaRPr lang="en-US" dirty="0"/>
          </a:p>
          <a:p>
            <a:r>
              <a:rPr lang="en-US" b="1" dirty="0"/>
              <a:t>	Filled with messages from Thee.</a:t>
            </a:r>
            <a:endParaRPr lang="en-US" dirty="0"/>
          </a:p>
        </p:txBody>
      </p:sp>
    </p:spTree>
    <p:extLst>
      <p:ext uri="{BB962C8B-B14F-4D97-AF65-F5344CB8AC3E}">
        <p14:creationId xmlns:p14="http://schemas.microsoft.com/office/powerpoint/2010/main" val="3605339758"/>
      </p:ext>
    </p:extLst>
  </p:cSld>
  <p:clrMapOvr>
    <a:masterClrMapping/>
  </p:clrMapOvr>
  <p:transition xmlns:p14="http://schemas.microsoft.com/office/powerpoint/2010/main">
    <p:wipe dir="d"/>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381000"/>
          </a:xfrm>
        </p:spPr>
        <p:txBody>
          <a:bodyPr/>
          <a:lstStyle/>
          <a:p>
            <a:r>
              <a:rPr lang="en-US" dirty="0"/>
              <a:t>Communion Song 		        “Take My Life (And Let it Be)”</a:t>
            </a:r>
          </a:p>
        </p:txBody>
      </p:sp>
      <p:sp>
        <p:nvSpPr>
          <p:cNvPr id="3" name="Content Placeholder 2"/>
          <p:cNvSpPr>
            <a:spLocks noGrp="1"/>
          </p:cNvSpPr>
          <p:nvPr>
            <p:ph idx="1"/>
          </p:nvPr>
        </p:nvSpPr>
        <p:spPr>
          <a:xfrm>
            <a:off x="457200" y="1524000"/>
            <a:ext cx="8305382" cy="4038600"/>
          </a:xfrm>
        </p:spPr>
        <p:txBody>
          <a:bodyPr/>
          <a:lstStyle/>
          <a:p>
            <a:r>
              <a:rPr lang="en-US" b="1" dirty="0"/>
              <a:t>Take my silver and my gold,</a:t>
            </a:r>
            <a:endParaRPr lang="en-US" dirty="0"/>
          </a:p>
          <a:p>
            <a:r>
              <a:rPr lang="en-US" b="1" dirty="0"/>
              <a:t>	Not a mite would I withhold.</a:t>
            </a:r>
            <a:endParaRPr lang="en-US" dirty="0"/>
          </a:p>
          <a:p>
            <a:r>
              <a:rPr lang="en-US" b="1" dirty="0"/>
              <a:t>Take my intellect and use </a:t>
            </a:r>
            <a:endParaRPr lang="en-US" dirty="0"/>
          </a:p>
          <a:p>
            <a:r>
              <a:rPr lang="en-US" b="1" dirty="0"/>
              <a:t>	</a:t>
            </a:r>
            <a:r>
              <a:rPr lang="en-US" b="1" dirty="0" err="1"/>
              <a:t>Ev’ry</a:t>
            </a:r>
            <a:r>
              <a:rPr lang="en-US" b="1" dirty="0"/>
              <a:t> power as You choose.</a:t>
            </a:r>
            <a:endParaRPr lang="en-US" dirty="0"/>
          </a:p>
        </p:txBody>
      </p:sp>
    </p:spTree>
    <p:extLst>
      <p:ext uri="{BB962C8B-B14F-4D97-AF65-F5344CB8AC3E}">
        <p14:creationId xmlns:p14="http://schemas.microsoft.com/office/powerpoint/2010/main" val="682045131"/>
      </p:ext>
    </p:extLst>
  </p:cSld>
  <p:clrMapOvr>
    <a:masterClrMapping/>
  </p:clrMapOvr>
  <p:transition xmlns:p14="http://schemas.microsoft.com/office/powerpoint/2010/main">
    <p:wipe dir="d"/>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381000"/>
          </a:xfrm>
        </p:spPr>
        <p:txBody>
          <a:bodyPr/>
          <a:lstStyle/>
          <a:p>
            <a:r>
              <a:rPr lang="en-US" dirty="0"/>
              <a:t>Communion Song 		        “Take My Life (And Let it Be)”</a:t>
            </a:r>
          </a:p>
        </p:txBody>
      </p:sp>
      <p:sp>
        <p:nvSpPr>
          <p:cNvPr id="3" name="Content Placeholder 2"/>
          <p:cNvSpPr>
            <a:spLocks noGrp="1"/>
          </p:cNvSpPr>
          <p:nvPr>
            <p:ph idx="1"/>
          </p:nvPr>
        </p:nvSpPr>
        <p:spPr>
          <a:xfrm>
            <a:off x="457200" y="1524000"/>
            <a:ext cx="8305382" cy="4038600"/>
          </a:xfrm>
        </p:spPr>
        <p:txBody>
          <a:bodyPr/>
          <a:lstStyle/>
          <a:p>
            <a:r>
              <a:rPr lang="en-US" b="1" u="sng" dirty="0"/>
              <a:t>CHORUS</a:t>
            </a:r>
            <a:endParaRPr lang="en-US" dirty="0"/>
          </a:p>
          <a:p>
            <a:r>
              <a:rPr lang="en-US" b="1" dirty="0"/>
              <a:t>Here am I, all of me.</a:t>
            </a:r>
            <a:endParaRPr lang="en-US" dirty="0"/>
          </a:p>
          <a:p>
            <a:r>
              <a:rPr lang="en-US" b="1" dirty="0"/>
              <a:t>Take my life, it’s all for Thee. </a:t>
            </a:r>
            <a:endParaRPr lang="en-US" dirty="0"/>
          </a:p>
        </p:txBody>
      </p:sp>
    </p:spTree>
    <p:extLst>
      <p:ext uri="{BB962C8B-B14F-4D97-AF65-F5344CB8AC3E}">
        <p14:creationId xmlns:p14="http://schemas.microsoft.com/office/powerpoint/2010/main" val="2120005333"/>
      </p:ext>
    </p:extLst>
  </p:cSld>
  <p:clrMapOvr>
    <a:masterClrMapping/>
  </p:clrMapOvr>
  <p:transition xmlns:p14="http://schemas.microsoft.com/office/powerpoint/2010/main">
    <p:wipe dir="d"/>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381000"/>
          </a:xfrm>
        </p:spPr>
        <p:txBody>
          <a:bodyPr/>
          <a:lstStyle/>
          <a:p>
            <a:r>
              <a:rPr lang="en-US" dirty="0"/>
              <a:t>Communion Song 		        “Take My Life (And Let it Be)”</a:t>
            </a:r>
          </a:p>
        </p:txBody>
      </p:sp>
      <p:sp>
        <p:nvSpPr>
          <p:cNvPr id="3" name="Content Placeholder 2"/>
          <p:cNvSpPr>
            <a:spLocks noGrp="1"/>
          </p:cNvSpPr>
          <p:nvPr>
            <p:ph idx="1"/>
          </p:nvPr>
        </p:nvSpPr>
        <p:spPr>
          <a:xfrm>
            <a:off x="457200" y="1524000"/>
            <a:ext cx="8305382" cy="4038600"/>
          </a:xfrm>
        </p:spPr>
        <p:txBody>
          <a:bodyPr/>
          <a:lstStyle/>
          <a:p>
            <a:r>
              <a:rPr lang="en-US" b="1" u="sng" dirty="0"/>
              <a:t>CHORUS</a:t>
            </a:r>
            <a:endParaRPr lang="en-US" dirty="0"/>
          </a:p>
          <a:p>
            <a:r>
              <a:rPr lang="en-US" b="1" dirty="0"/>
              <a:t>Here am I, all of me.</a:t>
            </a:r>
            <a:endParaRPr lang="en-US" dirty="0"/>
          </a:p>
          <a:p>
            <a:r>
              <a:rPr lang="en-US" b="1" dirty="0"/>
              <a:t>Take my life, it’s all for Thee. </a:t>
            </a:r>
            <a:endParaRPr lang="en-US" dirty="0"/>
          </a:p>
        </p:txBody>
      </p:sp>
    </p:spTree>
    <p:extLst>
      <p:ext uri="{BB962C8B-B14F-4D97-AF65-F5344CB8AC3E}">
        <p14:creationId xmlns:p14="http://schemas.microsoft.com/office/powerpoint/2010/main" val="879636109"/>
      </p:ext>
    </p:extLst>
  </p:cSld>
  <p:clrMapOvr>
    <a:masterClrMapping/>
  </p:clrMapOvr>
  <p:transition xmlns:p14="http://schemas.microsoft.com/office/powerpoint/2010/main">
    <p:wipe dir="d"/>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381000"/>
          </a:xfrm>
        </p:spPr>
        <p:txBody>
          <a:bodyPr/>
          <a:lstStyle/>
          <a:p>
            <a:r>
              <a:rPr lang="en-US" dirty="0"/>
              <a:t>Communion Song 		        “Take My Life (And Let it Be)”</a:t>
            </a:r>
          </a:p>
        </p:txBody>
      </p:sp>
      <p:sp>
        <p:nvSpPr>
          <p:cNvPr id="3" name="Content Placeholder 2"/>
          <p:cNvSpPr>
            <a:spLocks noGrp="1"/>
          </p:cNvSpPr>
          <p:nvPr>
            <p:ph idx="1"/>
          </p:nvPr>
        </p:nvSpPr>
        <p:spPr>
          <a:xfrm>
            <a:off x="457200" y="1524000"/>
            <a:ext cx="8305382" cy="4038600"/>
          </a:xfrm>
        </p:spPr>
        <p:txBody>
          <a:bodyPr/>
          <a:lstStyle/>
          <a:p>
            <a:r>
              <a:rPr lang="en-US" b="1" u="sng" dirty="0"/>
              <a:t>VERSE 3</a:t>
            </a:r>
            <a:endParaRPr lang="en-US" dirty="0"/>
          </a:p>
          <a:p>
            <a:r>
              <a:rPr lang="en-US" b="1" dirty="0"/>
              <a:t>Take my will and make it </a:t>
            </a:r>
            <a:r>
              <a:rPr lang="en-US" b="1" dirty="0" err="1"/>
              <a:t>Thine</a:t>
            </a:r>
            <a:r>
              <a:rPr lang="en-US" b="1" dirty="0"/>
              <a:t>,</a:t>
            </a:r>
            <a:endParaRPr lang="en-US" dirty="0"/>
          </a:p>
          <a:p>
            <a:r>
              <a:rPr lang="en-US" b="1" dirty="0"/>
              <a:t>	It shall be no longer mine.</a:t>
            </a:r>
            <a:endParaRPr lang="en-US" dirty="0"/>
          </a:p>
          <a:p>
            <a:r>
              <a:rPr lang="en-US" b="1" dirty="0"/>
              <a:t>Take my heart, it is </a:t>
            </a:r>
            <a:r>
              <a:rPr lang="en-US" b="1" dirty="0" err="1"/>
              <a:t>Thine</a:t>
            </a:r>
            <a:r>
              <a:rPr lang="en-US" b="1" dirty="0"/>
              <a:t> own,</a:t>
            </a:r>
            <a:endParaRPr lang="en-US" dirty="0"/>
          </a:p>
          <a:p>
            <a:r>
              <a:rPr lang="en-US" b="1" dirty="0"/>
              <a:t>	It shall be Thy royal throne.</a:t>
            </a:r>
            <a:endParaRPr lang="en-US" dirty="0"/>
          </a:p>
        </p:txBody>
      </p:sp>
    </p:spTree>
    <p:extLst>
      <p:ext uri="{BB962C8B-B14F-4D97-AF65-F5344CB8AC3E}">
        <p14:creationId xmlns:p14="http://schemas.microsoft.com/office/powerpoint/2010/main" val="1780682733"/>
      </p:ext>
    </p:extLst>
  </p:cSld>
  <p:clrMapOvr>
    <a:masterClrMapping/>
  </p:clrMapOvr>
  <p:transition xmlns:p14="http://schemas.microsoft.com/office/powerpoint/2010/main">
    <p:wipe dir="d"/>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381000"/>
          </a:xfrm>
        </p:spPr>
        <p:txBody>
          <a:bodyPr/>
          <a:lstStyle/>
          <a:p>
            <a:r>
              <a:rPr lang="en-US" dirty="0"/>
              <a:t>Communion Song 		        “Take My Life (And Let it Be)”</a:t>
            </a:r>
          </a:p>
        </p:txBody>
      </p:sp>
      <p:sp>
        <p:nvSpPr>
          <p:cNvPr id="3" name="Content Placeholder 2"/>
          <p:cNvSpPr>
            <a:spLocks noGrp="1"/>
          </p:cNvSpPr>
          <p:nvPr>
            <p:ph idx="1"/>
          </p:nvPr>
        </p:nvSpPr>
        <p:spPr>
          <a:xfrm>
            <a:off x="457200" y="1524000"/>
            <a:ext cx="8305382" cy="4038600"/>
          </a:xfrm>
        </p:spPr>
        <p:txBody>
          <a:bodyPr/>
          <a:lstStyle/>
          <a:p>
            <a:r>
              <a:rPr lang="en-US" b="1" dirty="0"/>
              <a:t>Take my love, my Lord, I pour</a:t>
            </a:r>
            <a:endParaRPr lang="en-US" dirty="0"/>
          </a:p>
          <a:p>
            <a:r>
              <a:rPr lang="en-US" b="1" dirty="0"/>
              <a:t>	At Your feet its treasure store.</a:t>
            </a:r>
            <a:endParaRPr lang="en-US" dirty="0"/>
          </a:p>
          <a:p>
            <a:r>
              <a:rPr lang="en-US" b="1" dirty="0"/>
              <a:t>Take myself and I will be</a:t>
            </a:r>
            <a:endParaRPr lang="en-US" dirty="0"/>
          </a:p>
          <a:p>
            <a:r>
              <a:rPr lang="en-US" b="1" dirty="0"/>
              <a:t>	Ever, only, all for Thee.</a:t>
            </a:r>
            <a:endParaRPr lang="en-US" dirty="0"/>
          </a:p>
          <a:p>
            <a:r>
              <a:rPr lang="en-US" b="1" dirty="0"/>
              <a:t>Take myself and I will be </a:t>
            </a:r>
            <a:endParaRPr lang="en-US" dirty="0"/>
          </a:p>
          <a:p>
            <a:r>
              <a:rPr lang="en-US" b="1" dirty="0"/>
              <a:t>	Ever, only, all for Thee.</a:t>
            </a:r>
            <a:endParaRPr lang="en-US" dirty="0"/>
          </a:p>
        </p:txBody>
      </p:sp>
    </p:spTree>
    <p:extLst>
      <p:ext uri="{BB962C8B-B14F-4D97-AF65-F5344CB8AC3E}">
        <p14:creationId xmlns:p14="http://schemas.microsoft.com/office/powerpoint/2010/main" val="919532704"/>
      </p:ext>
    </p:extLst>
  </p:cSld>
  <p:clrMapOvr>
    <a:masterClrMapping/>
  </p:clrMapOvr>
  <p:transition xmlns:p14="http://schemas.microsoft.com/office/powerpoint/2010/main">
    <p:wipe dir="d"/>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381000"/>
          </a:xfrm>
        </p:spPr>
        <p:txBody>
          <a:bodyPr/>
          <a:lstStyle/>
          <a:p>
            <a:r>
              <a:rPr lang="en-US" dirty="0"/>
              <a:t>Communion Song 		        “Take My Life (And Let it Be)”</a:t>
            </a:r>
          </a:p>
        </p:txBody>
      </p:sp>
      <p:sp>
        <p:nvSpPr>
          <p:cNvPr id="3" name="Content Placeholder 2"/>
          <p:cNvSpPr>
            <a:spLocks noGrp="1"/>
          </p:cNvSpPr>
          <p:nvPr>
            <p:ph idx="1"/>
          </p:nvPr>
        </p:nvSpPr>
        <p:spPr>
          <a:xfrm>
            <a:off x="457200" y="1524000"/>
            <a:ext cx="8305382" cy="4038600"/>
          </a:xfrm>
        </p:spPr>
        <p:txBody>
          <a:bodyPr/>
          <a:lstStyle/>
          <a:p>
            <a:r>
              <a:rPr lang="en-US" b="1" u="sng" dirty="0"/>
              <a:t>CHORUS</a:t>
            </a:r>
            <a:endParaRPr lang="en-US" dirty="0"/>
          </a:p>
          <a:p>
            <a:r>
              <a:rPr lang="en-US" b="1" dirty="0"/>
              <a:t>Here am I, all of me.</a:t>
            </a:r>
            <a:endParaRPr lang="en-US" dirty="0"/>
          </a:p>
          <a:p>
            <a:r>
              <a:rPr lang="en-US" b="1" dirty="0"/>
              <a:t>Take my life, it’s all for Thee. </a:t>
            </a:r>
            <a:endParaRPr lang="en-US" dirty="0"/>
          </a:p>
        </p:txBody>
      </p:sp>
    </p:spTree>
    <p:extLst>
      <p:ext uri="{BB962C8B-B14F-4D97-AF65-F5344CB8AC3E}">
        <p14:creationId xmlns:p14="http://schemas.microsoft.com/office/powerpoint/2010/main" val="3088688739"/>
      </p:ext>
    </p:extLst>
  </p:cSld>
  <p:clrMapOvr>
    <a:masterClrMapping/>
  </p:clrMapOvr>
  <p:transition xmlns:p14="http://schemas.microsoft.com/office/powerpoint/2010/main">
    <p:wipe dir="d"/>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381000"/>
          </a:xfrm>
        </p:spPr>
        <p:txBody>
          <a:bodyPr/>
          <a:lstStyle/>
          <a:p>
            <a:r>
              <a:rPr lang="en-US" dirty="0"/>
              <a:t>Communion Song 		        “Take My Life (And Let it Be)”</a:t>
            </a:r>
          </a:p>
        </p:txBody>
      </p:sp>
      <p:sp>
        <p:nvSpPr>
          <p:cNvPr id="3" name="Content Placeholder 2"/>
          <p:cNvSpPr>
            <a:spLocks noGrp="1"/>
          </p:cNvSpPr>
          <p:nvPr>
            <p:ph idx="1"/>
          </p:nvPr>
        </p:nvSpPr>
        <p:spPr>
          <a:xfrm>
            <a:off x="457200" y="1524000"/>
            <a:ext cx="8305382" cy="4038600"/>
          </a:xfrm>
        </p:spPr>
        <p:txBody>
          <a:bodyPr/>
          <a:lstStyle/>
          <a:p>
            <a:r>
              <a:rPr lang="en-US" b="1" u="sng" dirty="0"/>
              <a:t>CHORUS</a:t>
            </a:r>
            <a:endParaRPr lang="en-US" dirty="0"/>
          </a:p>
          <a:p>
            <a:r>
              <a:rPr lang="en-US" b="1" dirty="0"/>
              <a:t>Here am I, all of me.</a:t>
            </a:r>
            <a:endParaRPr lang="en-US" dirty="0"/>
          </a:p>
          <a:p>
            <a:r>
              <a:rPr lang="en-US" b="1" dirty="0"/>
              <a:t>Take my life, it’s all for Thee. </a:t>
            </a:r>
            <a:endParaRPr lang="en-US" dirty="0"/>
          </a:p>
        </p:txBody>
      </p:sp>
    </p:spTree>
    <p:extLst>
      <p:ext uri="{BB962C8B-B14F-4D97-AF65-F5344CB8AC3E}">
        <p14:creationId xmlns:p14="http://schemas.microsoft.com/office/powerpoint/2010/main" val="3689857103"/>
      </p:ext>
    </p:extLst>
  </p:cSld>
  <p:clrMapOvr>
    <a:masterClrMapping/>
  </p:clrMapOvr>
  <p:transition xmlns:p14="http://schemas.microsoft.com/office/powerpoint/2010/main">
    <p:wipe dir="d"/>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70657" name="Rectangle 3"/>
          <p:cNvSpPr>
            <a:spLocks noGrp="1" noChangeArrowheads="1"/>
          </p:cNvSpPr>
          <p:nvPr>
            <p:ph type="title"/>
          </p:nvPr>
        </p:nvSpPr>
        <p:spPr/>
        <p:txBody>
          <a:bodyPr/>
          <a:lstStyle/>
          <a:p>
            <a:r>
              <a:rPr lang="en-US" dirty="0"/>
              <a:t>Communion Blessing</a:t>
            </a:r>
          </a:p>
        </p:txBody>
      </p:sp>
      <p:sp>
        <p:nvSpPr>
          <p:cNvPr id="117762" name="Rectangle 4"/>
          <p:cNvSpPr>
            <a:spLocks noGrp="1" noChangeArrowheads="1"/>
          </p:cNvSpPr>
          <p:nvPr>
            <p:ph idx="1"/>
          </p:nvPr>
        </p:nvSpPr>
        <p:spPr/>
        <p:txBody>
          <a:bodyPr/>
          <a:lstStyle/>
          <a:p>
            <a:r>
              <a:rPr lang="en-US" dirty="0"/>
              <a:t>The body and blood</a:t>
            </a:r>
            <a:br>
              <a:rPr lang="en-US" dirty="0"/>
            </a:br>
            <a:r>
              <a:rPr lang="en-US" dirty="0"/>
              <a:t>of our Lord Jesus Christ</a:t>
            </a:r>
            <a:br>
              <a:rPr lang="en-US" dirty="0"/>
            </a:br>
            <a:r>
              <a:rPr lang="en-US" dirty="0"/>
              <a:t>	strengthen you</a:t>
            </a:r>
            <a:br>
              <a:rPr lang="en-US" dirty="0"/>
            </a:br>
            <a:r>
              <a:rPr lang="en-US" dirty="0"/>
              <a:t>and keep you in God's grace.</a:t>
            </a:r>
          </a:p>
          <a:p>
            <a:endParaRPr lang="en-US" dirty="0"/>
          </a:p>
          <a:p>
            <a:r>
              <a:rPr lang="en-US" b="1" dirty="0"/>
              <a:t>Amen.</a:t>
            </a:r>
          </a:p>
        </p:txBody>
      </p:sp>
      <p:sp>
        <p:nvSpPr>
          <p:cNvPr id="117763" name="AutoShape 6"/>
          <p:cNvSpPr>
            <a:spLocks noChangeArrowheads="1"/>
          </p:cNvSpPr>
          <p:nvPr/>
        </p:nvSpPr>
        <p:spPr bwMode="auto">
          <a:xfrm>
            <a:off x="990600" y="3681413"/>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a:solidFill>
                  <a:schemeClr val="bg1"/>
                </a:solidFill>
              </a:rPr>
              <a:t>C</a:t>
            </a:r>
            <a:endParaRPr lang="en-US"/>
          </a:p>
        </p:txBody>
      </p:sp>
      <p:sp>
        <p:nvSpPr>
          <p:cNvPr id="117764" name="AutoShape 7"/>
          <p:cNvSpPr>
            <a:spLocks noChangeArrowheads="1"/>
          </p:cNvSpPr>
          <p:nvPr/>
        </p:nvSpPr>
        <p:spPr bwMode="auto">
          <a:xfrm>
            <a:off x="990600" y="1447800"/>
            <a:ext cx="304800" cy="381000"/>
          </a:xfrm>
          <a:prstGeom prst="roundRect">
            <a:avLst>
              <a:gd name="adj" fmla="val 16667"/>
            </a:avLst>
          </a:prstGeom>
          <a:solidFill>
            <a:schemeClr val="bg1"/>
          </a:solidFill>
          <a:ln w="9525">
            <a:solidFill>
              <a:schemeClr val="tx1"/>
            </a:solidFill>
            <a:round/>
            <a:headEnd/>
            <a:tailEnd/>
          </a:ln>
        </p:spPr>
        <p:txBody>
          <a:bodyPr wrap="none" anchor="ctr"/>
          <a:lstStyle/>
          <a:p>
            <a:pPr algn="ctr"/>
            <a:r>
              <a:rPr lang="en-US" dirty="0">
                <a:latin typeface="Georgia" charset="0"/>
              </a:rPr>
              <a:t>P</a:t>
            </a:r>
            <a:endParaRPr lang="en-US" dirty="0">
              <a:solidFill>
                <a:srgbClr val="4D2B77"/>
              </a:solidFill>
              <a:latin typeface="Georgia" charset="0"/>
            </a:endParaRPr>
          </a:p>
        </p:txBody>
      </p:sp>
      <p:pic>
        <p:nvPicPr>
          <p:cNvPr id="6" name="Picture 1" descr="commnCup-1.jpg"/>
          <p:cNvPicPr>
            <a:picLocks noChangeAspect="1"/>
          </p:cNvPicPr>
          <p:nvPr/>
        </p:nvPicPr>
        <p:blipFill>
          <a:blip r:embed="rId3">
            <a:clrChange>
              <a:clrFrom>
                <a:srgbClr val="FFFFFF"/>
              </a:clrFrom>
              <a:clrTo>
                <a:srgbClr val="FFFFFF">
                  <a:alpha val="0"/>
                </a:srgbClr>
              </a:clrTo>
            </a:clrChange>
            <a:alphaModFix/>
            <a:lum bright="70000" contrast="-70000"/>
            <a:extLst>
              <a:ext uri="{28A0092B-C50C-407E-A947-70E740481C1C}">
                <a14:useLocalDpi xmlns:a14="http://schemas.microsoft.com/office/drawing/2010/main"/>
              </a:ext>
            </a:extLst>
          </a:blip>
          <a:srcRect/>
          <a:stretch>
            <a:fillRect/>
          </a:stretch>
        </p:blipFill>
        <p:spPr bwMode="auto">
          <a:xfrm>
            <a:off x="6858000" y="3340627"/>
            <a:ext cx="2133600" cy="3428474"/>
          </a:xfrm>
          <a:prstGeom prst="rect">
            <a:avLst/>
          </a:prstGeom>
          <a:solidFill>
            <a:schemeClr val="bg1"/>
          </a:solidFill>
          <a:ln>
            <a:noFill/>
          </a:ln>
          <a:extLst/>
        </p:spPr>
      </p:pic>
    </p:spTree>
    <p:extLst>
      <p:ext uri="{BB962C8B-B14F-4D97-AF65-F5344CB8AC3E}">
        <p14:creationId xmlns:p14="http://schemas.microsoft.com/office/powerpoint/2010/main" val="766711532"/>
      </p:ext>
    </p:extLst>
  </p:cSld>
  <p:clrMapOvr>
    <a:masterClrMapping/>
  </p:clrMapOvr>
  <p:transition xmlns:p14="http://schemas.microsoft.com/office/powerpoint/2010/mai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763000" cy="381000"/>
          </a:xfrm>
        </p:spPr>
        <p:txBody>
          <a:bodyPr/>
          <a:lstStyle/>
          <a:p>
            <a:r>
              <a:rPr lang="en-US" dirty="0"/>
              <a:t>Gathering Song	         “10,000 Reasons (Bless the Lord)”</a:t>
            </a:r>
          </a:p>
        </p:txBody>
      </p:sp>
      <p:sp>
        <p:nvSpPr>
          <p:cNvPr id="3" name="Rectangle 2"/>
          <p:cNvSpPr/>
          <p:nvPr/>
        </p:nvSpPr>
        <p:spPr>
          <a:xfrm>
            <a:off x="838200" y="1676400"/>
            <a:ext cx="7162800" cy="3970318"/>
          </a:xfrm>
          <a:prstGeom prst="rect">
            <a:avLst/>
          </a:prstGeom>
        </p:spPr>
        <p:txBody>
          <a:bodyPr wrap="square">
            <a:spAutoFit/>
          </a:bodyPr>
          <a:lstStyle/>
          <a:p>
            <a:r>
              <a:rPr lang="en-US" sz="2800" b="1" u="sng" dirty="0"/>
              <a:t>VERSE 2</a:t>
            </a:r>
            <a:endParaRPr lang="en-US" sz="2800" dirty="0"/>
          </a:p>
          <a:p>
            <a:r>
              <a:rPr lang="en-US" sz="2800" b="1" dirty="0"/>
              <a:t>You’re rich in love </a:t>
            </a:r>
          </a:p>
          <a:p>
            <a:r>
              <a:rPr lang="en-US" sz="2800" b="1" dirty="0"/>
              <a:t>and You’re slow to anger.</a:t>
            </a:r>
            <a:endParaRPr lang="en-US" sz="2800" dirty="0"/>
          </a:p>
          <a:p>
            <a:r>
              <a:rPr lang="en-US" sz="2800" b="1" dirty="0"/>
              <a:t>Your name is great </a:t>
            </a:r>
          </a:p>
          <a:p>
            <a:r>
              <a:rPr lang="en-US" sz="2800" b="1" dirty="0"/>
              <a:t>and Your heart is kind.</a:t>
            </a:r>
            <a:endParaRPr lang="en-US" sz="2800" dirty="0"/>
          </a:p>
          <a:p>
            <a:r>
              <a:rPr lang="en-US" sz="2800" b="1" dirty="0"/>
              <a:t>For all Your goodness, </a:t>
            </a:r>
          </a:p>
          <a:p>
            <a:r>
              <a:rPr lang="en-US" sz="2800" b="1" dirty="0"/>
              <a:t>I will keep on singing;</a:t>
            </a:r>
            <a:endParaRPr lang="en-US" sz="2800" dirty="0"/>
          </a:p>
          <a:p>
            <a:r>
              <a:rPr lang="en-US" sz="2800" b="1" dirty="0"/>
              <a:t>Ten thousand reasons </a:t>
            </a:r>
          </a:p>
          <a:p>
            <a:r>
              <a:rPr lang="en-US" sz="2800" b="1" dirty="0"/>
              <a:t>for my heart to find.</a:t>
            </a:r>
            <a:endParaRPr lang="en-US" sz="2800" dirty="0"/>
          </a:p>
        </p:txBody>
      </p:sp>
    </p:spTree>
    <p:extLst>
      <p:ext uri="{BB962C8B-B14F-4D97-AF65-F5344CB8AC3E}">
        <p14:creationId xmlns:p14="http://schemas.microsoft.com/office/powerpoint/2010/main" val="931315567"/>
      </p:ext>
    </p:extLst>
  </p:cSld>
  <p:clrMapOvr>
    <a:masterClrMapping/>
  </p:clrMapOvr>
  <p:transition xmlns:p14="http://schemas.microsoft.com/office/powerpoint/2010/main">
    <p:wipe dir="d"/>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pic>
        <p:nvPicPr>
          <p:cNvPr id="8" name="Picture 1" descr="commnCup-1.jpg"/>
          <p:cNvPicPr>
            <a:picLocks noChangeAspect="1"/>
          </p:cNvPicPr>
          <p:nvPr/>
        </p:nvPicPr>
        <p:blipFill>
          <a:blip r:embed="rId3">
            <a:clrChange>
              <a:clrFrom>
                <a:srgbClr val="FFFFFF"/>
              </a:clrFrom>
              <a:clrTo>
                <a:srgbClr val="FFFFFF">
                  <a:alpha val="0"/>
                </a:srgbClr>
              </a:clrTo>
            </a:clrChange>
            <a:alphaModFix/>
            <a:lum bright="70000" contrast="-70000"/>
            <a:extLst>
              <a:ext uri="{28A0092B-C50C-407E-A947-70E740481C1C}">
                <a14:useLocalDpi xmlns:a14="http://schemas.microsoft.com/office/drawing/2010/main"/>
              </a:ext>
            </a:extLst>
          </a:blip>
          <a:srcRect/>
          <a:stretch>
            <a:fillRect/>
          </a:stretch>
        </p:blipFill>
        <p:spPr bwMode="auto">
          <a:xfrm>
            <a:off x="6858000" y="3340627"/>
            <a:ext cx="2133600" cy="3428474"/>
          </a:xfrm>
          <a:prstGeom prst="rect">
            <a:avLst/>
          </a:prstGeom>
          <a:solidFill>
            <a:schemeClr val="bg1"/>
          </a:solidFill>
          <a:ln>
            <a:noFill/>
          </a:ln>
          <a:extLst/>
        </p:spPr>
      </p:pic>
      <p:sp>
        <p:nvSpPr>
          <p:cNvPr id="70657" name="Rectangle 3"/>
          <p:cNvSpPr>
            <a:spLocks noGrp="1" noChangeArrowheads="1"/>
          </p:cNvSpPr>
          <p:nvPr>
            <p:ph type="title"/>
          </p:nvPr>
        </p:nvSpPr>
        <p:spPr/>
        <p:txBody>
          <a:bodyPr/>
          <a:lstStyle/>
          <a:p>
            <a:r>
              <a:rPr lang="en-US" dirty="0"/>
              <a:t>Communion Prayer</a:t>
            </a:r>
          </a:p>
        </p:txBody>
      </p:sp>
      <p:sp>
        <p:nvSpPr>
          <p:cNvPr id="117762" name="Rectangle 4"/>
          <p:cNvSpPr>
            <a:spLocks noGrp="1" noChangeArrowheads="1"/>
          </p:cNvSpPr>
          <p:nvPr>
            <p:ph idx="1"/>
          </p:nvPr>
        </p:nvSpPr>
        <p:spPr>
          <a:xfrm>
            <a:off x="1066800" y="838200"/>
            <a:ext cx="6400800" cy="4953000"/>
          </a:xfrm>
        </p:spPr>
        <p:txBody>
          <a:bodyPr/>
          <a:lstStyle/>
          <a:p>
            <a:r>
              <a:rPr lang="en-US" dirty="0"/>
              <a:t>Let us pray. </a:t>
            </a:r>
          </a:p>
          <a:p>
            <a:r>
              <a:rPr lang="en-US" b="1" dirty="0"/>
              <a:t>God of abundance, with this bread of life and cup of salvation you have united us with Christ, making us one with all your people. Now send us forth in the power of your Spirit, that we may proclaim your redeeming love to the world and continue forever in the risen life of Jesus Christ, our Lord.</a:t>
            </a:r>
          </a:p>
          <a:p>
            <a:r>
              <a:rPr lang="en-US" b="1" dirty="0"/>
              <a:t>Amen.</a:t>
            </a:r>
          </a:p>
        </p:txBody>
      </p:sp>
      <p:sp>
        <p:nvSpPr>
          <p:cNvPr id="117763" name="AutoShape 6"/>
          <p:cNvSpPr>
            <a:spLocks noChangeArrowheads="1"/>
          </p:cNvSpPr>
          <p:nvPr/>
        </p:nvSpPr>
        <p:spPr bwMode="auto">
          <a:xfrm>
            <a:off x="685800" y="14478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dirty="0">
                <a:solidFill>
                  <a:schemeClr val="bg1"/>
                </a:solidFill>
              </a:rPr>
              <a:t>C</a:t>
            </a:r>
            <a:endParaRPr lang="en-US" dirty="0"/>
          </a:p>
        </p:txBody>
      </p:sp>
      <p:sp>
        <p:nvSpPr>
          <p:cNvPr id="7" name="AutoShape 7"/>
          <p:cNvSpPr>
            <a:spLocks noChangeArrowheads="1"/>
          </p:cNvSpPr>
          <p:nvPr/>
        </p:nvSpPr>
        <p:spPr bwMode="auto">
          <a:xfrm>
            <a:off x="685800" y="914400"/>
            <a:ext cx="304800" cy="381000"/>
          </a:xfrm>
          <a:prstGeom prst="roundRect">
            <a:avLst>
              <a:gd name="adj" fmla="val 16667"/>
            </a:avLst>
          </a:prstGeom>
          <a:solidFill>
            <a:schemeClr val="bg1"/>
          </a:solidFill>
          <a:ln w="9525">
            <a:solidFill>
              <a:schemeClr val="tx1"/>
            </a:solidFill>
            <a:round/>
            <a:headEnd/>
            <a:tailEnd/>
          </a:ln>
        </p:spPr>
        <p:txBody>
          <a:bodyPr wrap="none" anchor="ctr"/>
          <a:lstStyle/>
          <a:p>
            <a:pPr algn="ctr"/>
            <a:r>
              <a:rPr lang="en-US" dirty="0">
                <a:latin typeface="Georgia" charset="0"/>
              </a:rPr>
              <a:t>P</a:t>
            </a:r>
            <a:endParaRPr lang="en-US" dirty="0">
              <a:solidFill>
                <a:srgbClr val="4D2B77"/>
              </a:solidFill>
              <a:latin typeface="Georgia" charset="0"/>
            </a:endParaRPr>
          </a:p>
        </p:txBody>
      </p:sp>
    </p:spTree>
    <p:extLst>
      <p:ext uri="{BB962C8B-B14F-4D97-AF65-F5344CB8AC3E}">
        <p14:creationId xmlns:p14="http://schemas.microsoft.com/office/powerpoint/2010/main" val="2813089607"/>
      </p:ext>
    </p:extLst>
  </p:cSld>
  <p:clrMapOvr>
    <a:masterClrMapping/>
  </p:clrMapOvr>
  <p:transition xmlns:p14="http://schemas.microsoft.com/office/powerpoint/2010/main">
    <p:wipe dir="d"/>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men_1982c.jpg"/>
          <p:cNvPicPr>
            <a:picLocks noChangeAspect="1"/>
          </p:cNvPicPr>
          <p:nvPr/>
        </p:nvPicPr>
        <p:blipFill>
          <a:blip r:embed="rId3"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685800" y="1524000"/>
            <a:ext cx="8063556" cy="3276600"/>
          </a:xfrm>
          <a:prstGeom prst="rect">
            <a:avLst/>
          </a:prstGeom>
        </p:spPr>
      </p:pic>
      <p:sp>
        <p:nvSpPr>
          <p:cNvPr id="74753" name="Rectangle 2"/>
          <p:cNvSpPr>
            <a:spLocks noGrp="1" noChangeArrowheads="1"/>
          </p:cNvSpPr>
          <p:nvPr>
            <p:ph type="title"/>
          </p:nvPr>
        </p:nvSpPr>
        <p:spPr/>
        <p:txBody>
          <a:bodyPr/>
          <a:lstStyle/>
          <a:p>
            <a:pPr eaLnBrk="1" hangingPunct="1">
              <a:defRPr/>
            </a:pPr>
            <a:r>
              <a:rPr lang="en-US" dirty="0"/>
              <a:t>Blessing of Congregation</a:t>
            </a:r>
          </a:p>
        </p:txBody>
      </p:sp>
      <p:sp>
        <p:nvSpPr>
          <p:cNvPr id="3" name="Content Placeholder 2"/>
          <p:cNvSpPr>
            <a:spLocks noGrp="1"/>
          </p:cNvSpPr>
          <p:nvPr>
            <p:ph idx="1"/>
          </p:nvPr>
        </p:nvSpPr>
        <p:spPr>
          <a:xfrm>
            <a:off x="457200" y="1524000"/>
            <a:ext cx="7010400" cy="4953000"/>
          </a:xfrm>
        </p:spPr>
        <p:txBody>
          <a:bodyPr/>
          <a:lstStyle/>
          <a:p>
            <a:r>
              <a:rPr lang="en-US" dirty="0"/>
              <a:t>The Lord bless you and keep you.</a:t>
            </a:r>
          </a:p>
          <a:p>
            <a:r>
              <a:rPr lang="en-US" dirty="0"/>
              <a:t>The Lord’s face shine on you </a:t>
            </a:r>
            <a:br>
              <a:rPr lang="en-US" dirty="0"/>
            </a:br>
            <a:r>
              <a:rPr lang="en-US" dirty="0"/>
              <a:t>with grace and mercy.</a:t>
            </a:r>
          </a:p>
          <a:p>
            <a:r>
              <a:rPr lang="en-US" dirty="0"/>
              <a:t>The Lord look upon you with favor </a:t>
            </a:r>
            <a:br>
              <a:rPr lang="en-US" dirty="0"/>
            </a:br>
            <a:r>
              <a:rPr lang="en-US" dirty="0"/>
              <a:t>and ☩ give you peace.</a:t>
            </a:r>
          </a:p>
          <a:p>
            <a:r>
              <a:rPr lang="en-US" b="1" dirty="0"/>
              <a:t>Amen.</a:t>
            </a:r>
          </a:p>
        </p:txBody>
      </p:sp>
    </p:spTree>
    <p:extLst>
      <p:ext uri="{BB962C8B-B14F-4D97-AF65-F5344CB8AC3E}">
        <p14:creationId xmlns:p14="http://schemas.microsoft.com/office/powerpoint/2010/main" val="774834341"/>
      </p:ext>
    </p:extLst>
  </p:cSld>
  <p:clrMapOvr>
    <a:masterClrMapping/>
  </p:clrMapOvr>
  <p:transition xmlns:p14="http://schemas.microsoft.com/office/powerpoint/2010/main">
    <p:wipe dir="d"/>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920" y="171450"/>
            <a:ext cx="8762880" cy="514350"/>
          </a:xfrm>
        </p:spPr>
        <p:txBody>
          <a:bodyPr/>
          <a:lstStyle/>
          <a:p>
            <a:r>
              <a:rPr lang="en-US" dirty="0"/>
              <a:t>Sending Song		       	   	“You are My Vision”</a:t>
            </a:r>
          </a:p>
        </p:txBody>
      </p:sp>
      <p:sp>
        <p:nvSpPr>
          <p:cNvPr id="3" name="Content Placeholder 2"/>
          <p:cNvSpPr>
            <a:spLocks noGrp="1"/>
          </p:cNvSpPr>
          <p:nvPr>
            <p:ph idx="1"/>
          </p:nvPr>
        </p:nvSpPr>
        <p:spPr>
          <a:xfrm>
            <a:off x="838200" y="1524000"/>
            <a:ext cx="8686800" cy="4114800"/>
          </a:xfrm>
          <a:solidFill>
            <a:schemeClr val="bg1">
              <a:alpha val="0"/>
            </a:schemeClr>
          </a:solidFill>
        </p:spPr>
        <p:txBody>
          <a:bodyPr/>
          <a:lstStyle/>
          <a:p>
            <a:r>
              <a:rPr lang="en-US" b="1" u="sng" dirty="0"/>
              <a:t>VERSE 1</a:t>
            </a:r>
            <a:endParaRPr lang="en-US" dirty="0"/>
          </a:p>
          <a:p>
            <a:r>
              <a:rPr lang="en-US" b="1" dirty="0"/>
              <a:t>You are my vision, O King of my heart.</a:t>
            </a:r>
            <a:endParaRPr lang="en-US" dirty="0"/>
          </a:p>
          <a:p>
            <a:r>
              <a:rPr lang="en-US" b="1" dirty="0"/>
              <a:t>Nothing else satisfies, only You, Lord.</a:t>
            </a:r>
            <a:endParaRPr lang="en-US" dirty="0"/>
          </a:p>
          <a:p>
            <a:r>
              <a:rPr lang="en-US" b="1" dirty="0"/>
              <a:t>You are my best thought by day or by night.</a:t>
            </a:r>
            <a:endParaRPr lang="en-US" dirty="0"/>
          </a:p>
          <a:p>
            <a:r>
              <a:rPr lang="en-US" b="1" dirty="0"/>
              <a:t>Waking or sleeping, Your presence my light. </a:t>
            </a:r>
          </a:p>
          <a:p>
            <a:r>
              <a:rPr lang="en-US" b="1" dirty="0"/>
              <a:t>(Oh, oh)</a:t>
            </a:r>
            <a:endParaRPr lang="en-US" dirty="0"/>
          </a:p>
        </p:txBody>
      </p:sp>
    </p:spTree>
    <p:extLst>
      <p:ext uri="{BB962C8B-B14F-4D97-AF65-F5344CB8AC3E}">
        <p14:creationId xmlns:p14="http://schemas.microsoft.com/office/powerpoint/2010/main" val="2291822994"/>
      </p:ext>
    </p:extLst>
  </p:cSld>
  <p:clrMapOvr>
    <a:masterClrMapping/>
  </p:clrMapOvr>
  <p:transition xmlns:p14="http://schemas.microsoft.com/office/powerpoint/2010/main">
    <p:wipe dir="d"/>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920" y="171450"/>
            <a:ext cx="8762880" cy="514350"/>
          </a:xfrm>
        </p:spPr>
        <p:txBody>
          <a:bodyPr/>
          <a:lstStyle/>
          <a:p>
            <a:r>
              <a:rPr lang="en-US" dirty="0"/>
              <a:t>Sending Song		       	   	“You are My Vision”</a:t>
            </a:r>
          </a:p>
        </p:txBody>
      </p:sp>
      <p:sp>
        <p:nvSpPr>
          <p:cNvPr id="3" name="Content Placeholder 2"/>
          <p:cNvSpPr>
            <a:spLocks noGrp="1"/>
          </p:cNvSpPr>
          <p:nvPr>
            <p:ph idx="1"/>
          </p:nvPr>
        </p:nvSpPr>
        <p:spPr>
          <a:xfrm>
            <a:off x="838200" y="1524000"/>
            <a:ext cx="8686800" cy="4114800"/>
          </a:xfrm>
          <a:solidFill>
            <a:schemeClr val="bg1">
              <a:alpha val="0"/>
            </a:schemeClr>
          </a:solidFill>
        </p:spPr>
        <p:txBody>
          <a:bodyPr/>
          <a:lstStyle/>
          <a:p>
            <a:r>
              <a:rPr lang="en-US" b="1" u="sng" dirty="0"/>
              <a:t>VERSE 2</a:t>
            </a:r>
            <a:endParaRPr lang="en-US" dirty="0"/>
          </a:p>
          <a:p>
            <a:r>
              <a:rPr lang="en-US" b="1" dirty="0"/>
              <a:t>You are my wisdom, You are my true word.</a:t>
            </a:r>
            <a:endParaRPr lang="en-US" dirty="0"/>
          </a:p>
          <a:p>
            <a:r>
              <a:rPr lang="en-US" b="1" dirty="0"/>
              <a:t>I ever with you, and You with me, Lord.</a:t>
            </a:r>
            <a:endParaRPr lang="en-US" dirty="0"/>
          </a:p>
          <a:p>
            <a:r>
              <a:rPr lang="en-US" b="1" dirty="0"/>
              <a:t>You’re my great Father, and I’m Your true son.</a:t>
            </a:r>
            <a:endParaRPr lang="en-US" dirty="0"/>
          </a:p>
          <a:p>
            <a:r>
              <a:rPr lang="en-US" b="1" dirty="0"/>
              <a:t>You dwell inside me, together we’re one.</a:t>
            </a:r>
          </a:p>
          <a:p>
            <a:r>
              <a:rPr lang="en-US" b="1" dirty="0"/>
              <a:t>(Oh, oh)</a:t>
            </a:r>
            <a:endParaRPr lang="en-US" dirty="0"/>
          </a:p>
        </p:txBody>
      </p:sp>
    </p:spTree>
    <p:extLst>
      <p:ext uri="{BB962C8B-B14F-4D97-AF65-F5344CB8AC3E}">
        <p14:creationId xmlns:p14="http://schemas.microsoft.com/office/powerpoint/2010/main" val="3321666064"/>
      </p:ext>
    </p:extLst>
  </p:cSld>
  <p:clrMapOvr>
    <a:masterClrMapping/>
  </p:clrMapOvr>
  <p:transition xmlns:p14="http://schemas.microsoft.com/office/powerpoint/2010/main">
    <p:wipe dir="d"/>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920" y="171450"/>
            <a:ext cx="8762880" cy="514350"/>
          </a:xfrm>
        </p:spPr>
        <p:txBody>
          <a:bodyPr/>
          <a:lstStyle/>
          <a:p>
            <a:r>
              <a:rPr lang="en-US" dirty="0"/>
              <a:t>Sending Song		       	   	“You are My Vision”</a:t>
            </a:r>
          </a:p>
        </p:txBody>
      </p:sp>
      <p:sp>
        <p:nvSpPr>
          <p:cNvPr id="3" name="Content Placeholder 2"/>
          <p:cNvSpPr>
            <a:spLocks noGrp="1"/>
          </p:cNvSpPr>
          <p:nvPr>
            <p:ph idx="1"/>
          </p:nvPr>
        </p:nvSpPr>
        <p:spPr>
          <a:xfrm>
            <a:off x="838200" y="1524000"/>
            <a:ext cx="8686800" cy="4114800"/>
          </a:xfrm>
          <a:solidFill>
            <a:schemeClr val="bg1">
              <a:alpha val="0"/>
            </a:schemeClr>
          </a:solidFill>
        </p:spPr>
        <p:txBody>
          <a:bodyPr/>
          <a:lstStyle/>
          <a:p>
            <a:r>
              <a:rPr lang="en-US" b="1" u="sng" dirty="0"/>
              <a:t>VERSE 3</a:t>
            </a:r>
            <a:endParaRPr lang="en-US" dirty="0"/>
          </a:p>
          <a:p>
            <a:r>
              <a:rPr lang="en-US" b="1" dirty="0"/>
              <a:t>You are my battle-shield, sword for the fight.</a:t>
            </a:r>
            <a:endParaRPr lang="en-US" dirty="0"/>
          </a:p>
          <a:p>
            <a:r>
              <a:rPr lang="en-US" b="1" dirty="0"/>
              <a:t>You are my dignity, You’re my delight.</a:t>
            </a:r>
            <a:endParaRPr lang="en-US" dirty="0"/>
          </a:p>
          <a:p>
            <a:r>
              <a:rPr lang="en-US" b="1" dirty="0"/>
              <a:t>You’re my soul’s shelter and You’re my high tower.</a:t>
            </a:r>
            <a:endParaRPr lang="en-US" dirty="0"/>
          </a:p>
          <a:p>
            <a:r>
              <a:rPr lang="en-US" b="1" dirty="0"/>
              <a:t>Come, raise me heavenward, O Power of my power. (Oh, oh)</a:t>
            </a:r>
            <a:endParaRPr lang="en-US" dirty="0"/>
          </a:p>
        </p:txBody>
      </p:sp>
    </p:spTree>
    <p:extLst>
      <p:ext uri="{BB962C8B-B14F-4D97-AF65-F5344CB8AC3E}">
        <p14:creationId xmlns:p14="http://schemas.microsoft.com/office/powerpoint/2010/main" val="3768691370"/>
      </p:ext>
    </p:extLst>
  </p:cSld>
  <p:clrMapOvr>
    <a:masterClrMapping/>
  </p:clrMapOvr>
  <p:transition xmlns:p14="http://schemas.microsoft.com/office/powerpoint/2010/main">
    <p:wipe dir="d"/>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920" y="171450"/>
            <a:ext cx="8762880" cy="514350"/>
          </a:xfrm>
        </p:spPr>
        <p:txBody>
          <a:bodyPr/>
          <a:lstStyle/>
          <a:p>
            <a:r>
              <a:rPr lang="en-US" dirty="0"/>
              <a:t>Sending Song		       	   	“You are My Vision”</a:t>
            </a:r>
          </a:p>
        </p:txBody>
      </p:sp>
      <p:sp>
        <p:nvSpPr>
          <p:cNvPr id="3" name="Content Placeholder 2"/>
          <p:cNvSpPr>
            <a:spLocks noGrp="1"/>
          </p:cNvSpPr>
          <p:nvPr>
            <p:ph idx="1"/>
          </p:nvPr>
        </p:nvSpPr>
        <p:spPr>
          <a:xfrm>
            <a:off x="838200" y="1524000"/>
            <a:ext cx="8686800" cy="4114800"/>
          </a:xfrm>
          <a:solidFill>
            <a:schemeClr val="bg1">
              <a:alpha val="0"/>
            </a:schemeClr>
          </a:solidFill>
        </p:spPr>
        <p:txBody>
          <a:bodyPr/>
          <a:lstStyle/>
          <a:p>
            <a:r>
              <a:rPr lang="en-US" b="1" u="sng" dirty="0"/>
              <a:t>VERSE 4</a:t>
            </a:r>
            <a:endParaRPr lang="en-US" dirty="0"/>
          </a:p>
          <a:p>
            <a:r>
              <a:rPr lang="en-US" b="1" dirty="0"/>
              <a:t>I don’t want riches or man’s empty praise.</a:t>
            </a:r>
            <a:endParaRPr lang="en-US" dirty="0"/>
          </a:p>
          <a:p>
            <a:r>
              <a:rPr lang="en-US" b="1" dirty="0"/>
              <a:t>You’re my inheritance, now and always.</a:t>
            </a:r>
            <a:endParaRPr lang="en-US" dirty="0"/>
          </a:p>
          <a:p>
            <a:r>
              <a:rPr lang="en-US" b="1" dirty="0"/>
              <a:t>You, and You only, the first in my heart.</a:t>
            </a:r>
            <a:endParaRPr lang="en-US" dirty="0"/>
          </a:p>
          <a:p>
            <a:r>
              <a:rPr lang="en-US" b="1" dirty="0"/>
              <a:t>High King of heaven, my treasure You are. </a:t>
            </a:r>
          </a:p>
          <a:p>
            <a:r>
              <a:rPr lang="en-US" b="1" dirty="0"/>
              <a:t>(Oh, oh)</a:t>
            </a:r>
            <a:endParaRPr lang="en-US" dirty="0"/>
          </a:p>
        </p:txBody>
      </p:sp>
    </p:spTree>
    <p:extLst>
      <p:ext uri="{BB962C8B-B14F-4D97-AF65-F5344CB8AC3E}">
        <p14:creationId xmlns:p14="http://schemas.microsoft.com/office/powerpoint/2010/main" val="2467912092"/>
      </p:ext>
    </p:extLst>
  </p:cSld>
  <p:clrMapOvr>
    <a:masterClrMapping/>
  </p:clrMapOvr>
  <p:transition xmlns:p14="http://schemas.microsoft.com/office/powerpoint/2010/main">
    <p:wipe dir="d"/>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920" y="171450"/>
            <a:ext cx="8762880" cy="514350"/>
          </a:xfrm>
        </p:spPr>
        <p:txBody>
          <a:bodyPr/>
          <a:lstStyle/>
          <a:p>
            <a:r>
              <a:rPr lang="en-US" dirty="0"/>
              <a:t>Sending Song		       	   	“You are My Vision”</a:t>
            </a:r>
          </a:p>
        </p:txBody>
      </p:sp>
      <p:sp>
        <p:nvSpPr>
          <p:cNvPr id="3" name="Content Placeholder 2"/>
          <p:cNvSpPr>
            <a:spLocks noGrp="1"/>
          </p:cNvSpPr>
          <p:nvPr>
            <p:ph idx="1"/>
          </p:nvPr>
        </p:nvSpPr>
        <p:spPr>
          <a:xfrm>
            <a:off x="838200" y="1524000"/>
            <a:ext cx="8001000" cy="4114800"/>
          </a:xfrm>
          <a:solidFill>
            <a:schemeClr val="bg1">
              <a:alpha val="0"/>
            </a:schemeClr>
          </a:solidFill>
        </p:spPr>
        <p:txBody>
          <a:bodyPr/>
          <a:lstStyle/>
          <a:p>
            <a:r>
              <a:rPr lang="en-US" b="1" u="sng" dirty="0"/>
              <a:t>VERSE 5</a:t>
            </a:r>
            <a:endParaRPr lang="en-US" dirty="0"/>
          </a:p>
          <a:p>
            <a:r>
              <a:rPr lang="en-US" b="1" dirty="0"/>
              <a:t>High King of heaven, when victory’s won</a:t>
            </a:r>
            <a:endParaRPr lang="en-US" dirty="0"/>
          </a:p>
          <a:p>
            <a:r>
              <a:rPr lang="en-US" b="1" dirty="0"/>
              <a:t>May I reach heaven’s joys, </a:t>
            </a:r>
          </a:p>
          <a:p>
            <a:r>
              <a:rPr lang="en-US" b="1" dirty="0"/>
              <a:t>O bright heaven’s Son.</a:t>
            </a:r>
            <a:endParaRPr lang="en-US" dirty="0"/>
          </a:p>
        </p:txBody>
      </p:sp>
    </p:spTree>
    <p:extLst>
      <p:ext uri="{BB962C8B-B14F-4D97-AF65-F5344CB8AC3E}">
        <p14:creationId xmlns:p14="http://schemas.microsoft.com/office/powerpoint/2010/main" val="1725053447"/>
      </p:ext>
    </p:extLst>
  </p:cSld>
  <p:clrMapOvr>
    <a:masterClrMapping/>
  </p:clrMapOvr>
  <p:transition xmlns:p14="http://schemas.microsoft.com/office/powerpoint/2010/main">
    <p:wipe dir="d"/>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920" y="171450"/>
            <a:ext cx="8762880" cy="514350"/>
          </a:xfrm>
        </p:spPr>
        <p:txBody>
          <a:bodyPr/>
          <a:lstStyle/>
          <a:p>
            <a:r>
              <a:rPr lang="en-US" dirty="0"/>
              <a:t>Sending Song		       	   	“You are My Vision”</a:t>
            </a:r>
          </a:p>
        </p:txBody>
      </p:sp>
      <p:sp>
        <p:nvSpPr>
          <p:cNvPr id="3" name="Content Placeholder 2"/>
          <p:cNvSpPr>
            <a:spLocks noGrp="1"/>
          </p:cNvSpPr>
          <p:nvPr>
            <p:ph idx="1"/>
          </p:nvPr>
        </p:nvSpPr>
        <p:spPr>
          <a:xfrm>
            <a:off x="838200" y="1524000"/>
            <a:ext cx="8001000" cy="4114800"/>
          </a:xfrm>
          <a:solidFill>
            <a:schemeClr val="bg1">
              <a:alpha val="0"/>
            </a:schemeClr>
          </a:solidFill>
        </p:spPr>
        <p:txBody>
          <a:bodyPr/>
          <a:lstStyle/>
          <a:p>
            <a:r>
              <a:rPr lang="en-US" b="1" dirty="0"/>
              <a:t>Heart of my own heart, whatever befall,</a:t>
            </a:r>
            <a:endParaRPr lang="en-US" dirty="0"/>
          </a:p>
          <a:p>
            <a:r>
              <a:rPr lang="en-US" b="1" dirty="0" smtClean="0"/>
              <a:t>Still </a:t>
            </a:r>
            <a:r>
              <a:rPr lang="en-US" b="1" dirty="0"/>
              <a:t>be my vision, O Ruler of all</a:t>
            </a:r>
            <a:endParaRPr lang="en-US" dirty="0"/>
          </a:p>
          <a:p>
            <a:r>
              <a:rPr lang="en-US" b="1" dirty="0"/>
              <a:t>Heart of my own heart, whatever befall,</a:t>
            </a:r>
            <a:endParaRPr lang="en-US" dirty="0"/>
          </a:p>
          <a:p>
            <a:r>
              <a:rPr lang="en-US" b="1" smtClean="0"/>
              <a:t>Still </a:t>
            </a:r>
            <a:r>
              <a:rPr lang="en-US" b="1" dirty="0"/>
              <a:t>be my vision, O Ruler of all. (Oh, oh)</a:t>
            </a:r>
            <a:endParaRPr lang="en-US" dirty="0"/>
          </a:p>
        </p:txBody>
      </p:sp>
    </p:spTree>
    <p:extLst>
      <p:ext uri="{BB962C8B-B14F-4D97-AF65-F5344CB8AC3E}">
        <p14:creationId xmlns:p14="http://schemas.microsoft.com/office/powerpoint/2010/main" val="2539894108"/>
      </p:ext>
    </p:extLst>
  </p:cSld>
  <p:clrMapOvr>
    <a:masterClrMapping/>
  </p:clrMapOvr>
  <p:transition xmlns:p14="http://schemas.microsoft.com/office/powerpoint/2010/main">
    <p:wipe dir="d"/>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3"/>
          <p:cNvSpPr>
            <a:spLocks noGrp="1" noChangeArrowheads="1"/>
          </p:cNvSpPr>
          <p:nvPr>
            <p:ph type="title"/>
          </p:nvPr>
        </p:nvSpPr>
        <p:spPr/>
        <p:txBody>
          <a:bodyPr/>
          <a:lstStyle/>
          <a:p>
            <a:pPr eaLnBrk="1" hangingPunct="1">
              <a:defRPr/>
            </a:pPr>
            <a:r>
              <a:rPr lang="en-US" dirty="0">
                <a:latin typeface="Arial" charset="0"/>
                <a:ea typeface="ＭＳ Ｐゴシック" charset="0"/>
              </a:rPr>
              <a:t>Sending Dialog</a:t>
            </a:r>
            <a:r>
              <a:rPr lang="x-none" dirty="0">
                <a:latin typeface="Arial" charset="0"/>
                <a:ea typeface="ＭＳ Ｐゴシック" charset="0"/>
              </a:rPr>
              <a:t>				</a:t>
            </a:r>
            <a:endParaRPr lang="en-US" dirty="0">
              <a:latin typeface="Arial" charset="0"/>
              <a:ea typeface="ＭＳ Ｐゴシック" charset="0"/>
            </a:endParaRPr>
          </a:p>
        </p:txBody>
      </p:sp>
      <p:sp>
        <p:nvSpPr>
          <p:cNvPr id="82946" name="Rectangle 4"/>
          <p:cNvSpPr>
            <a:spLocks noGrp="1" noChangeArrowheads="1"/>
          </p:cNvSpPr>
          <p:nvPr>
            <p:ph type="body" idx="1"/>
          </p:nvPr>
        </p:nvSpPr>
        <p:spPr>
          <a:xfrm>
            <a:off x="1600200" y="1447800"/>
            <a:ext cx="6869113" cy="4532313"/>
          </a:xfrm>
          <a:solidFill>
            <a:schemeClr val="bg1">
              <a:alpha val="0"/>
            </a:schemeClr>
          </a:solidFill>
        </p:spPr>
        <p:txBody>
          <a:bodyPr/>
          <a:lstStyle/>
          <a:p>
            <a:pPr eaLnBrk="1" hangingPunct="1">
              <a:defRPr/>
            </a:pPr>
            <a:r>
              <a:rPr lang="en-US" sz="3600" i="1" dirty="0">
                <a:latin typeface="Times New Roman" charset="0"/>
                <a:ea typeface="ＭＳ Ｐゴシック" charset="0"/>
              </a:rPr>
              <a:t>Go in peace. Share the Good News!</a:t>
            </a:r>
          </a:p>
          <a:p>
            <a:pPr eaLnBrk="1" hangingPunct="1">
              <a:defRPr/>
            </a:pPr>
            <a:r>
              <a:rPr lang="en-US" sz="3600" b="1" i="1" dirty="0">
                <a:latin typeface="Times New Roman" charset="0"/>
                <a:ea typeface="ＭＳ Ｐゴシック" charset="0"/>
              </a:rPr>
              <a:t>We will! Thanks be to God.</a:t>
            </a:r>
          </a:p>
          <a:p>
            <a:pPr eaLnBrk="1" hangingPunct="1">
              <a:defRPr/>
            </a:pPr>
            <a:endParaRPr lang="en-US" dirty="0">
              <a:latin typeface="Times New Roman" charset="0"/>
              <a:ea typeface="ＭＳ Ｐゴシック" charset="0"/>
            </a:endParaRPr>
          </a:p>
        </p:txBody>
      </p:sp>
      <p:sp>
        <p:nvSpPr>
          <p:cNvPr id="133123" name="Text Box 11"/>
          <p:cNvSpPr txBox="1">
            <a:spLocks noChangeArrowheads="1"/>
          </p:cNvSpPr>
          <p:nvPr/>
        </p:nvSpPr>
        <p:spPr bwMode="auto">
          <a:xfrm>
            <a:off x="925513" y="5638800"/>
            <a:ext cx="6934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spcBef>
                <a:spcPct val="50000"/>
              </a:spcBef>
            </a:pPr>
            <a:r>
              <a:rPr lang="en-US" sz="1200">
                <a:solidFill>
                  <a:srgbClr val="000000"/>
                </a:solidFill>
                <a:latin typeface="Times New Roman" charset="0"/>
              </a:rPr>
              <a:t>Liturgy, songs and lyrics are reprinted with permission. Current copyright licenses held with CCLI, OneLicense, Licensing and Augsburg Fortress. Duplication in any form prohibited without permission or valid license from copyright administrator.</a:t>
            </a:r>
          </a:p>
        </p:txBody>
      </p:sp>
      <p:sp>
        <p:nvSpPr>
          <p:cNvPr id="133124" name="Rectangle 9"/>
          <p:cNvSpPr txBox="1">
            <a:spLocks noChangeArrowheads="1"/>
          </p:cNvSpPr>
          <p:nvPr/>
        </p:nvSpPr>
        <p:spPr bwMode="auto">
          <a:xfrm>
            <a:off x="304800" y="3352800"/>
            <a:ext cx="8686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marL="342900" indent="-342900">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spcBef>
                <a:spcPct val="20000"/>
              </a:spcBef>
            </a:pPr>
            <a:r>
              <a:rPr lang="en-US" sz="2400" i="1" dirty="0">
                <a:solidFill>
                  <a:srgbClr val="000000"/>
                </a:solidFill>
                <a:latin typeface="Times New Roman" charset="0"/>
                <a:ea typeface="Osaka" charset="0"/>
                <a:cs typeface="Osaka" charset="0"/>
              </a:rPr>
              <a:t>Special thanks to all who assisted during worship.</a:t>
            </a:r>
          </a:p>
          <a:p>
            <a:pPr algn="ctr" eaLnBrk="1" hangingPunct="1">
              <a:spcBef>
                <a:spcPct val="20000"/>
              </a:spcBef>
            </a:pPr>
            <a:endParaRPr lang="en-US" sz="900" i="1" dirty="0">
              <a:solidFill>
                <a:srgbClr val="000000"/>
              </a:solidFill>
              <a:latin typeface="Times New Roman" charset="0"/>
              <a:ea typeface="Osaka" charset="0"/>
              <a:cs typeface="Osaka" charset="0"/>
            </a:endParaRPr>
          </a:p>
          <a:p>
            <a:pPr algn="ctr" eaLnBrk="1" hangingPunct="1">
              <a:spcBef>
                <a:spcPct val="20000"/>
              </a:spcBef>
            </a:pPr>
            <a:r>
              <a:rPr lang="en-US" sz="2400" i="1" dirty="0">
                <a:solidFill>
                  <a:srgbClr val="000000"/>
                </a:solidFill>
                <a:latin typeface="Times New Roman" charset="0"/>
                <a:ea typeface="Osaka" charset="0"/>
                <a:cs typeface="Osaka" charset="0"/>
              </a:rPr>
              <a:t>If you would like to assist in worship</a:t>
            </a:r>
            <a:br>
              <a:rPr lang="en-US" sz="2400" i="1" dirty="0">
                <a:solidFill>
                  <a:srgbClr val="000000"/>
                </a:solidFill>
                <a:latin typeface="Times New Roman" charset="0"/>
                <a:ea typeface="Osaka" charset="0"/>
                <a:cs typeface="Osaka" charset="0"/>
              </a:rPr>
            </a:br>
            <a:r>
              <a:rPr lang="en-US" sz="2400" i="1" dirty="0">
                <a:solidFill>
                  <a:srgbClr val="000000"/>
                </a:solidFill>
                <a:latin typeface="Times New Roman" charset="0"/>
                <a:ea typeface="Osaka" charset="0"/>
                <a:cs typeface="Osaka" charset="0"/>
              </a:rPr>
              <a:t>or volunteer in other ways, </a:t>
            </a:r>
            <a:br>
              <a:rPr lang="en-US" sz="2400" i="1" dirty="0">
                <a:solidFill>
                  <a:srgbClr val="000000"/>
                </a:solidFill>
                <a:latin typeface="Times New Roman" charset="0"/>
                <a:ea typeface="Osaka" charset="0"/>
                <a:cs typeface="Osaka" charset="0"/>
              </a:rPr>
            </a:br>
            <a:r>
              <a:rPr lang="en-US" sz="2400" i="1" dirty="0">
                <a:solidFill>
                  <a:srgbClr val="000000"/>
                </a:solidFill>
                <a:latin typeface="Times New Roman" charset="0"/>
                <a:ea typeface="Osaka" charset="0"/>
                <a:cs typeface="Osaka" charset="0"/>
              </a:rPr>
              <a:t>please contact the office. Thanks.</a:t>
            </a:r>
          </a:p>
          <a:p>
            <a:pPr algn="ctr" eaLnBrk="1" hangingPunct="1">
              <a:spcBef>
                <a:spcPct val="20000"/>
              </a:spcBef>
            </a:pPr>
            <a:endParaRPr lang="en-US" sz="3200" dirty="0">
              <a:solidFill>
                <a:srgbClr val="000000"/>
              </a:solidFill>
              <a:latin typeface="Times New Roman" charset="0"/>
            </a:endParaRPr>
          </a:p>
        </p:txBody>
      </p:sp>
      <p:sp>
        <p:nvSpPr>
          <p:cNvPr id="2" name="TextBox 1"/>
          <p:cNvSpPr txBox="1"/>
          <p:nvPr/>
        </p:nvSpPr>
        <p:spPr>
          <a:xfrm>
            <a:off x="1066800" y="1447800"/>
            <a:ext cx="457200" cy="461665"/>
          </a:xfrm>
          <a:prstGeom prst="rect">
            <a:avLst/>
          </a:prstGeom>
          <a:solidFill>
            <a:schemeClr val="accent6">
              <a:lumMod val="40000"/>
              <a:lumOff val="60000"/>
            </a:schemeClr>
          </a:solidFill>
        </p:spPr>
        <p:txBody>
          <a:bodyPr wrap="square" rtlCol="0">
            <a:spAutoFit/>
          </a:bodyPr>
          <a:lstStyle/>
          <a:p>
            <a:r>
              <a:rPr lang="en-US" b="1" dirty="0"/>
              <a:t>P</a:t>
            </a:r>
          </a:p>
        </p:txBody>
      </p:sp>
      <p:sp>
        <p:nvSpPr>
          <p:cNvPr id="4" name="TextBox 3"/>
          <p:cNvSpPr txBox="1"/>
          <p:nvPr/>
        </p:nvSpPr>
        <p:spPr>
          <a:xfrm>
            <a:off x="1066800" y="2209800"/>
            <a:ext cx="457200" cy="461665"/>
          </a:xfrm>
          <a:prstGeom prst="rect">
            <a:avLst/>
          </a:prstGeom>
          <a:solidFill>
            <a:schemeClr val="accent6">
              <a:lumMod val="20000"/>
              <a:lumOff val="80000"/>
            </a:schemeClr>
          </a:solidFill>
        </p:spPr>
        <p:txBody>
          <a:bodyPr wrap="square" rtlCol="0">
            <a:spAutoFit/>
          </a:bodyPr>
          <a:lstStyle/>
          <a:p>
            <a:r>
              <a:rPr lang="en-US" b="1" dirty="0"/>
              <a:t>C</a:t>
            </a:r>
          </a:p>
        </p:txBody>
      </p:sp>
    </p:spTree>
    <p:extLst>
      <p:ext uri="{BB962C8B-B14F-4D97-AF65-F5344CB8AC3E}">
        <p14:creationId xmlns:p14="http://schemas.microsoft.com/office/powerpoint/2010/main" val="1563529952"/>
      </p:ext>
    </p:extLst>
  </p:cSld>
  <p:clrMapOvr>
    <a:masterClrMapping/>
  </p:clrMapOvr>
  <p:transition xmlns:p14="http://schemas.microsoft.com/office/powerpoint/2010/mai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763000" cy="381000"/>
          </a:xfrm>
        </p:spPr>
        <p:txBody>
          <a:bodyPr/>
          <a:lstStyle/>
          <a:p>
            <a:r>
              <a:rPr lang="en-US" dirty="0"/>
              <a:t>Gathering Song	         “10,000 Reasons (Bless the Lord)”</a:t>
            </a:r>
          </a:p>
        </p:txBody>
      </p:sp>
      <p:sp>
        <p:nvSpPr>
          <p:cNvPr id="5" name="Rectangle 4">
            <a:extLst>
              <a:ext uri="{FF2B5EF4-FFF2-40B4-BE49-F238E27FC236}">
                <a16:creationId xmlns:a16="http://schemas.microsoft.com/office/drawing/2014/main" xmlns="" id="{19CB1DD8-3D66-5341-BC92-C154CD144143}"/>
              </a:ext>
            </a:extLst>
          </p:cNvPr>
          <p:cNvSpPr/>
          <p:nvPr/>
        </p:nvSpPr>
        <p:spPr>
          <a:xfrm>
            <a:off x="838200" y="1676400"/>
            <a:ext cx="7162800" cy="2677656"/>
          </a:xfrm>
          <a:prstGeom prst="rect">
            <a:avLst/>
          </a:prstGeom>
        </p:spPr>
        <p:txBody>
          <a:bodyPr wrap="square">
            <a:spAutoFit/>
          </a:bodyPr>
          <a:lstStyle/>
          <a:p>
            <a:r>
              <a:rPr lang="en-US" sz="2800" b="1" u="sng" dirty="0"/>
              <a:t>CHORUS</a:t>
            </a:r>
            <a:endParaRPr lang="en-US" sz="2800" dirty="0"/>
          </a:p>
          <a:p>
            <a:r>
              <a:rPr lang="en-US" sz="2800" b="1" dirty="0"/>
              <a:t>Bless the Lord, O my soul,</a:t>
            </a:r>
            <a:r>
              <a:rPr lang="en-US" sz="2800" dirty="0"/>
              <a:t> </a:t>
            </a:r>
          </a:p>
          <a:p>
            <a:r>
              <a:rPr lang="en-US" sz="2800" b="1" dirty="0"/>
              <a:t>O my soul;</a:t>
            </a:r>
            <a:endParaRPr lang="en-US" sz="2800" dirty="0"/>
          </a:p>
          <a:p>
            <a:r>
              <a:rPr lang="en-US" sz="2800" b="1" dirty="0"/>
              <a:t>Worship His holy name.</a:t>
            </a:r>
            <a:endParaRPr lang="en-US" sz="2800" dirty="0"/>
          </a:p>
          <a:p>
            <a:r>
              <a:rPr lang="en-US" sz="2800" b="1" dirty="0"/>
              <a:t>Sing like never before, O my soul;</a:t>
            </a:r>
            <a:endParaRPr lang="en-US" sz="2800" dirty="0"/>
          </a:p>
          <a:p>
            <a:r>
              <a:rPr lang="en-US" sz="2800" b="1" dirty="0"/>
              <a:t>I’ll worship Your holy name.</a:t>
            </a:r>
            <a:endParaRPr lang="en-US" sz="2800" dirty="0"/>
          </a:p>
        </p:txBody>
      </p:sp>
    </p:spTree>
    <p:extLst>
      <p:ext uri="{BB962C8B-B14F-4D97-AF65-F5344CB8AC3E}">
        <p14:creationId xmlns:p14="http://schemas.microsoft.com/office/powerpoint/2010/main" val="1433750537"/>
      </p:ext>
    </p:extLst>
  </p:cSld>
  <p:clrMapOvr>
    <a:masterClrMapping/>
  </p:clrMapOvr>
  <p:transition xmlns:p14="http://schemas.microsoft.com/office/powerpoint/2010/main">
    <p:wipe dir="d"/>
  </p:transition>
</p:sld>
</file>

<file path=ppt/theme/theme1.xml><?xml version="1.0" encoding="utf-8"?>
<a:theme xmlns:a="http://schemas.openxmlformats.org/drawingml/2006/main" name="Zacchaeus">
  <a:themeElements>
    <a:clrScheme name="Zacchae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Zacchae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cchae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cchae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cchae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cchae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cchae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cchaeu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cchae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cchae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cchae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cchae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cchae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2004:Templates:My Templates:Zacchaeus.pot</Template>
  <TotalTime>22805</TotalTime>
  <Words>3577</Words>
  <Application>Microsoft Macintosh PowerPoint</Application>
  <PresentationFormat>On-screen Show (4:3)</PresentationFormat>
  <Paragraphs>552</Paragraphs>
  <Slides>88</Slides>
  <Notes>40</Notes>
  <HiddenSlides>0</HiddenSlides>
  <MMClips>0</MMClips>
  <ScaleCrop>false</ScaleCrop>
  <HeadingPairs>
    <vt:vector size="4" baseType="variant">
      <vt:variant>
        <vt:lpstr>Theme</vt:lpstr>
      </vt:variant>
      <vt:variant>
        <vt:i4>2</vt:i4>
      </vt:variant>
      <vt:variant>
        <vt:lpstr>Slide Titles</vt:lpstr>
      </vt:variant>
      <vt:variant>
        <vt:i4>88</vt:i4>
      </vt:variant>
    </vt:vector>
  </HeadingPairs>
  <TitlesOfParts>
    <vt:vector size="90" baseType="lpstr">
      <vt:lpstr>Zacchaeus</vt:lpstr>
      <vt:lpstr>Custom Design</vt:lpstr>
      <vt:lpstr>Elk River Lutheran Church</vt:lpstr>
      <vt:lpstr>Welcome</vt:lpstr>
      <vt:lpstr>Community Announcements </vt:lpstr>
      <vt:lpstr>Sharing of the Peace</vt:lpstr>
      <vt:lpstr>Gathering Song          “10,000 Reasons (Bless the Lord)”</vt:lpstr>
      <vt:lpstr>Gathering Song          “10,000 Reasons (Bless the Lord)”</vt:lpstr>
      <vt:lpstr>Gathering Song          “10,000 Reasons (Bless the Lord)”</vt:lpstr>
      <vt:lpstr>Gathering Song          “10,000 Reasons (Bless the Lord)”</vt:lpstr>
      <vt:lpstr>Gathering Song          “10,000 Reasons (Bless the Lord)”</vt:lpstr>
      <vt:lpstr>Gathering Song          “10,000 Reasons (Bless the Lord)”</vt:lpstr>
      <vt:lpstr>Gathering Song          “10,000 Reasons (Bless the Lord)”</vt:lpstr>
      <vt:lpstr>Confession and Forgiveness (p.94)</vt:lpstr>
      <vt:lpstr>Confession and Forgiveness (p.94)</vt:lpstr>
      <vt:lpstr>Confession and Forgiveness (p. 94)</vt:lpstr>
      <vt:lpstr>Confession and Forgiveness (p. 94)</vt:lpstr>
      <vt:lpstr>Confession and Forgiveness (p. 94)</vt:lpstr>
      <vt:lpstr>Song of Praise                  “Thanks Be to Our God”</vt:lpstr>
      <vt:lpstr>Song of Praise                  “Thanks Be to Our God”</vt:lpstr>
      <vt:lpstr>Song of Praise                  “Thanks Be to Our God”</vt:lpstr>
      <vt:lpstr>Song of Praise                  “Thanks Be to Our God”</vt:lpstr>
      <vt:lpstr>Song of Praise                  “Thanks Be to Our God”</vt:lpstr>
      <vt:lpstr>Prayer of the day</vt:lpstr>
      <vt:lpstr>Reading:                        Deuteronomy 26:1-11</vt:lpstr>
      <vt:lpstr>Reading:                        Deuteronomy 26:1-11</vt:lpstr>
      <vt:lpstr>Reading:                        Deuteronomy 26:1-11</vt:lpstr>
      <vt:lpstr>Reading:                        Deuteronomy 26:1-11</vt:lpstr>
      <vt:lpstr>Reading:                        Deuteronomy 26:1-11</vt:lpstr>
      <vt:lpstr>Reading:                        Deuteronomy 26:1-11</vt:lpstr>
      <vt:lpstr>Reading:                    Psalm 90:1-8, 12</vt:lpstr>
      <vt:lpstr>Reading:                    Psalm 90:1-8, 12</vt:lpstr>
      <vt:lpstr>Reading:                    Psalm 90:1-8, 12</vt:lpstr>
      <vt:lpstr>Reading:                    Psalm 90:1-8, 12</vt:lpstr>
      <vt:lpstr>Reading:                    Psalm 90:1-8, 12</vt:lpstr>
      <vt:lpstr>Gospel Acclamation</vt:lpstr>
      <vt:lpstr>Gospel:                        Matthew 5: 14-30</vt:lpstr>
      <vt:lpstr>Gospel:                   Matthew 5: 14-30</vt:lpstr>
      <vt:lpstr>Gospel:                   Matthew 5: 14-30</vt:lpstr>
      <vt:lpstr>Gospel:                   Matthew 5: 14-30</vt:lpstr>
      <vt:lpstr>Gospel:                   Matthew 5: 14-30</vt:lpstr>
      <vt:lpstr>Gospel:                   Matthew 5: 14-30</vt:lpstr>
      <vt:lpstr>Gospel:                   Matthew 5: 14-30</vt:lpstr>
      <vt:lpstr>Gospel:                   Matthew 5: 14-30</vt:lpstr>
      <vt:lpstr>Gospel:                   Matthew 5: 14-30</vt:lpstr>
      <vt:lpstr>Children’s Message</vt:lpstr>
      <vt:lpstr>Sermon                  Pastor Nathan Mugaas</vt:lpstr>
      <vt:lpstr>Song of the Day          “Blessed Be Your Name”</vt:lpstr>
      <vt:lpstr>Song of the Day          “Blessed Be Your Name”</vt:lpstr>
      <vt:lpstr>Song of the Day          “Blessed Be Your Name”</vt:lpstr>
      <vt:lpstr>Song of the Day          “Blessed Be Your Name”</vt:lpstr>
      <vt:lpstr>Song of the Day          “Blessed Be Your Name”</vt:lpstr>
      <vt:lpstr>Song of the Day          “Blessed Be Your Name”</vt:lpstr>
      <vt:lpstr>Song of the Day          “Blessed Be Your Name”</vt:lpstr>
      <vt:lpstr>Song of the Day          “Blessed Be Your Name”</vt:lpstr>
      <vt:lpstr>Song of the Day          “Blessed Be Your Name”</vt:lpstr>
      <vt:lpstr>Song of the Day          “Blessed Be Your Name”</vt:lpstr>
      <vt:lpstr>Receiving of New Members</vt:lpstr>
      <vt:lpstr>Receiving of New Members</vt:lpstr>
      <vt:lpstr>Receiving of New Members</vt:lpstr>
      <vt:lpstr>Apostles’ Creed</vt:lpstr>
      <vt:lpstr>Apostles’ Creed</vt:lpstr>
      <vt:lpstr>Apostles’ Creed</vt:lpstr>
      <vt:lpstr>Apostles’ Creed</vt:lpstr>
      <vt:lpstr>Offertory      </vt:lpstr>
      <vt:lpstr>Offering Prayer</vt:lpstr>
      <vt:lpstr>Words of Institution</vt:lpstr>
      <vt:lpstr>The Lord’s Prayer</vt:lpstr>
      <vt:lpstr>The Lord’s Prayer</vt:lpstr>
      <vt:lpstr>Communion Invitation</vt:lpstr>
      <vt:lpstr>Communion Song           “Take My Life (And Let it Be)”</vt:lpstr>
      <vt:lpstr>Communion Song           “Take My Life (And Let it Be)”</vt:lpstr>
      <vt:lpstr>Communion Song           “Take My Life (And Let it Be)”</vt:lpstr>
      <vt:lpstr>Communion Song           “Take My Life (And Let it Be)”</vt:lpstr>
      <vt:lpstr>Communion Song           “Take My Life (And Let it Be)”</vt:lpstr>
      <vt:lpstr>Communion Song           “Take My Life (And Let it Be)”</vt:lpstr>
      <vt:lpstr>Communion Song           “Take My Life (And Let it Be)”</vt:lpstr>
      <vt:lpstr>Communion Song           “Take My Life (And Let it Be)”</vt:lpstr>
      <vt:lpstr>Communion Song           “Take My Life (And Let it Be)”</vt:lpstr>
      <vt:lpstr>Communion Song           “Take My Life (And Let it Be)”</vt:lpstr>
      <vt:lpstr>Communion Blessing</vt:lpstr>
      <vt:lpstr>Communion Prayer</vt:lpstr>
      <vt:lpstr>Blessing of Congregation</vt:lpstr>
      <vt:lpstr>Sending Song              “You are My Vision”</vt:lpstr>
      <vt:lpstr>Sending Song              “You are My Vision”</vt:lpstr>
      <vt:lpstr>Sending Song              “You are My Vision”</vt:lpstr>
      <vt:lpstr>Sending Song              “You are My Vision”</vt:lpstr>
      <vt:lpstr>Sending Song              “You are My Vision”</vt:lpstr>
      <vt:lpstr>Sending Song              “You are My Vision”</vt:lpstr>
      <vt:lpstr>Sending Dialog    </vt:lpstr>
    </vt:vector>
  </TitlesOfParts>
  <Company>Computer Graphics &amp;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Glen Cary Lutheran Church</dc:title>
  <dc:creator>JaneAnn Settergren</dc:creator>
  <cp:lastModifiedBy>Loren Green</cp:lastModifiedBy>
  <cp:revision>1088</cp:revision>
  <cp:lastPrinted>2017-11-16T15:52:22Z</cp:lastPrinted>
  <dcterms:created xsi:type="dcterms:W3CDTF">2007-11-01T21:58:48Z</dcterms:created>
  <dcterms:modified xsi:type="dcterms:W3CDTF">2017-11-16T16:04:16Z</dcterms:modified>
</cp:coreProperties>
</file>