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703" r:id="rId2"/>
    <p:sldMasterId id="2147483716" r:id="rId3"/>
  </p:sldMasterIdLst>
  <p:notesMasterIdLst>
    <p:notesMasterId r:id="rId81"/>
  </p:notesMasterIdLst>
  <p:handoutMasterIdLst>
    <p:handoutMasterId r:id="rId82"/>
  </p:handoutMasterIdLst>
  <p:sldIdLst>
    <p:sldId id="1286" r:id="rId4"/>
    <p:sldId id="4818" r:id="rId5"/>
    <p:sldId id="4705" r:id="rId6"/>
    <p:sldId id="2349" r:id="rId7"/>
    <p:sldId id="2350" r:id="rId8"/>
    <p:sldId id="2356" r:id="rId9"/>
    <p:sldId id="2351" r:id="rId10"/>
    <p:sldId id="2352" r:id="rId11"/>
    <p:sldId id="2353" r:id="rId12"/>
    <p:sldId id="2354" r:id="rId13"/>
    <p:sldId id="2355" r:id="rId14"/>
    <p:sldId id="2357" r:id="rId15"/>
    <p:sldId id="4641" r:id="rId16"/>
    <p:sldId id="4771" r:id="rId17"/>
    <p:sldId id="4336" r:id="rId18"/>
    <p:sldId id="4565" r:id="rId19"/>
    <p:sldId id="4566" r:id="rId20"/>
    <p:sldId id="4731" r:id="rId21"/>
    <p:sldId id="4567" r:id="rId22"/>
    <p:sldId id="2829" r:id="rId23"/>
    <p:sldId id="4781" r:id="rId24"/>
    <p:sldId id="3989" r:id="rId25"/>
    <p:sldId id="4732" r:id="rId26"/>
    <p:sldId id="3853" r:id="rId27"/>
    <p:sldId id="4766" r:id="rId28"/>
    <p:sldId id="4767" r:id="rId29"/>
    <p:sldId id="2393" r:id="rId30"/>
    <p:sldId id="2360" r:id="rId31"/>
    <p:sldId id="4780" r:id="rId32"/>
    <p:sldId id="2498" r:id="rId33"/>
    <p:sldId id="2107" r:id="rId34"/>
    <p:sldId id="4768" r:id="rId35"/>
    <p:sldId id="4769" r:id="rId36"/>
    <p:sldId id="4770" r:id="rId37"/>
    <p:sldId id="4735" r:id="rId38"/>
    <p:sldId id="1332" r:id="rId39"/>
    <p:sldId id="4691" r:id="rId40"/>
    <p:sldId id="2394" r:id="rId41"/>
    <p:sldId id="2364" r:id="rId42"/>
    <p:sldId id="2365" r:id="rId43"/>
    <p:sldId id="256" r:id="rId44"/>
    <p:sldId id="4772" r:id="rId45"/>
    <p:sldId id="4623" r:id="rId46"/>
    <p:sldId id="2460" r:id="rId47"/>
    <p:sldId id="2461" r:id="rId48"/>
    <p:sldId id="2462" r:id="rId49"/>
    <p:sldId id="2489" r:id="rId50"/>
    <p:sldId id="3816" r:id="rId51"/>
    <p:sldId id="4782" r:id="rId52"/>
    <p:sldId id="2395" r:id="rId53"/>
    <p:sldId id="2368" r:id="rId54"/>
    <p:sldId id="2369" r:id="rId55"/>
    <p:sldId id="4243" r:id="rId56"/>
    <p:sldId id="1536" r:id="rId57"/>
    <p:sldId id="2155" r:id="rId58"/>
    <p:sldId id="4335" r:id="rId59"/>
    <p:sldId id="1029" r:id="rId60"/>
    <p:sldId id="1030" r:id="rId61"/>
    <p:sldId id="1031" r:id="rId62"/>
    <p:sldId id="4281" r:id="rId63"/>
    <p:sldId id="4624" r:id="rId64"/>
    <p:sldId id="4773" r:id="rId65"/>
    <p:sldId id="4774" r:id="rId66"/>
    <p:sldId id="4775" r:id="rId67"/>
    <p:sldId id="4783" r:id="rId68"/>
    <p:sldId id="1423" r:id="rId69"/>
    <p:sldId id="4245" r:id="rId70"/>
    <p:sldId id="1034" r:id="rId71"/>
    <p:sldId id="2396" r:id="rId72"/>
    <p:sldId id="2377" r:id="rId73"/>
    <p:sldId id="2378" r:id="rId74"/>
    <p:sldId id="1895" r:id="rId75"/>
    <p:sldId id="4776" r:id="rId76"/>
    <p:sldId id="4777" r:id="rId77"/>
    <p:sldId id="4778" r:id="rId78"/>
    <p:sldId id="4779" r:id="rId79"/>
    <p:sldId id="2389" r:id="rId8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inNotes" initials="BRAI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BBE0E3"/>
    <a:srgbClr val="FFFF00"/>
    <a:srgbClr val="466C01"/>
    <a:srgbClr val="1A6C00"/>
    <a:srgbClr val="380080"/>
    <a:srgbClr val="D2EDEF"/>
    <a:srgbClr val="ADCEEF"/>
    <a:srgbClr val="FFF7E3"/>
    <a:srgbClr val="FFEAED"/>
    <a:srgbClr val="DAC1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56" autoAdjust="0"/>
    <p:restoredTop sz="86323" autoAdjust="0"/>
  </p:normalViewPr>
  <p:slideViewPr>
    <p:cSldViewPr>
      <p:cViewPr varScale="1">
        <p:scale>
          <a:sx n="115" d="100"/>
          <a:sy n="115" d="100"/>
        </p:scale>
        <p:origin x="1014" y="114"/>
      </p:cViewPr>
      <p:guideLst>
        <p:guide orient="horz" pos="2160"/>
        <p:guide pos="2880"/>
      </p:guideLst>
    </p:cSldViewPr>
  </p:slideViewPr>
  <p:outlineViewPr>
    <p:cViewPr>
      <p:scale>
        <a:sx n="33" d="100"/>
        <a:sy n="33" d="100"/>
      </p:scale>
      <p:origin x="0" y="0"/>
    </p:cViewPr>
  </p:outlineViewPr>
  <p:notesTextViewPr>
    <p:cViewPr>
      <p:scale>
        <a:sx n="232" d="100"/>
        <a:sy n="232" d="100"/>
      </p:scale>
      <p:origin x="0" y="0"/>
    </p:cViewPr>
  </p:notesTextViewPr>
  <p:sorterViewPr>
    <p:cViewPr varScale="1">
      <p:scale>
        <a:sx n="1" d="1"/>
        <a:sy n="1" d="1"/>
      </p:scale>
      <p:origin x="0" y="0"/>
    </p:cViewPr>
  </p:sorterViewPr>
  <p:notesViewPr>
    <p:cSldViewPr>
      <p:cViewPr varScale="1">
        <p:scale>
          <a:sx n="85" d="100"/>
          <a:sy n="85" d="100"/>
        </p:scale>
        <p:origin x="3768" y="11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handoutMaster" Target="handoutMasters/handoutMaster1.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notesMaster" Target="notesMasters/notesMaster1.xml"/><Relationship Id="rId86"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5"/>
            <a:ext cx="3037840" cy="464820"/>
          </a:xfrm>
          <a:prstGeom prst="rect">
            <a:avLst/>
          </a:prstGeom>
        </p:spPr>
        <p:txBody>
          <a:bodyPr vert="horz" lIns="93744" tIns="46872" rIns="93744" bIns="46872" rtlCol="0"/>
          <a:lstStyle>
            <a:lvl1pPr algn="l">
              <a:defRPr sz="1200"/>
            </a:lvl1pPr>
          </a:lstStyle>
          <a:p>
            <a:endParaRPr lang="en-US"/>
          </a:p>
        </p:txBody>
      </p:sp>
      <p:sp>
        <p:nvSpPr>
          <p:cNvPr id="3" name="Date Placeholder 2"/>
          <p:cNvSpPr>
            <a:spLocks noGrp="1"/>
          </p:cNvSpPr>
          <p:nvPr>
            <p:ph type="dt" sz="quarter" idx="1"/>
          </p:nvPr>
        </p:nvSpPr>
        <p:spPr>
          <a:xfrm>
            <a:off x="3970939" y="5"/>
            <a:ext cx="3037840" cy="464820"/>
          </a:xfrm>
          <a:prstGeom prst="rect">
            <a:avLst/>
          </a:prstGeom>
        </p:spPr>
        <p:txBody>
          <a:bodyPr vert="horz" lIns="93744" tIns="46872" rIns="93744" bIns="46872" rtlCol="0"/>
          <a:lstStyle>
            <a:lvl1pPr algn="r">
              <a:defRPr sz="1200"/>
            </a:lvl1pPr>
          </a:lstStyle>
          <a:p>
            <a:fld id="{2C0583B6-BF4B-4667-98B8-75A31B328BA4}" type="datetime1">
              <a:rPr lang="en-US" smtClean="0"/>
              <a:t>11/7/2018</a:t>
            </a:fld>
            <a:endParaRPr lang="en-US"/>
          </a:p>
        </p:txBody>
      </p:sp>
      <p:sp>
        <p:nvSpPr>
          <p:cNvPr id="4" name="Footer Placeholder 3"/>
          <p:cNvSpPr>
            <a:spLocks noGrp="1"/>
          </p:cNvSpPr>
          <p:nvPr>
            <p:ph type="ftr" sz="quarter" idx="2"/>
          </p:nvPr>
        </p:nvSpPr>
        <p:spPr>
          <a:xfrm>
            <a:off x="2" y="8829968"/>
            <a:ext cx="3037840" cy="464820"/>
          </a:xfrm>
          <a:prstGeom prst="rect">
            <a:avLst/>
          </a:prstGeom>
        </p:spPr>
        <p:txBody>
          <a:bodyPr vert="horz" lIns="93744" tIns="46872" rIns="93744" bIns="46872"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744" tIns="46872" rIns="93744" bIns="46872" rtlCol="0" anchor="b"/>
          <a:lstStyle>
            <a:lvl1pPr algn="r">
              <a:defRPr sz="1200"/>
            </a:lvl1pPr>
          </a:lstStyle>
          <a:p>
            <a:fld id="{8A85333D-E42E-8B4C-B87A-F7DDC9C6C8D7}" type="slidenum">
              <a:rPr lang="en-US" smtClean="0"/>
              <a:t>‹#›</a:t>
            </a:fld>
            <a:endParaRPr lang="en-US"/>
          </a:p>
        </p:txBody>
      </p:sp>
    </p:spTree>
    <p:extLst>
      <p:ext uri="{BB962C8B-B14F-4D97-AF65-F5344CB8AC3E}">
        <p14:creationId xmlns:p14="http://schemas.microsoft.com/office/powerpoint/2010/main" val="1189591606"/>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5"/>
            <a:ext cx="3037840" cy="46482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5" name="Rectangle 3"/>
          <p:cNvSpPr>
            <a:spLocks noGrp="1" noChangeArrowheads="1"/>
          </p:cNvSpPr>
          <p:nvPr>
            <p:ph type="dt" idx="1"/>
          </p:nvPr>
        </p:nvSpPr>
        <p:spPr bwMode="auto">
          <a:xfrm>
            <a:off x="3972560" y="5"/>
            <a:ext cx="3037840" cy="46482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lgn="r">
              <a:defRPr sz="1200">
                <a:latin typeface="Arial" charset="0"/>
                <a:ea typeface="ＭＳ Ｐゴシック" pitchFamily="80" charset="-128"/>
                <a:cs typeface="+mn-cs"/>
              </a:defRPr>
            </a:lvl1pPr>
          </a:lstStyle>
          <a:p>
            <a:pPr>
              <a:defRPr/>
            </a:pPr>
            <a:fld id="{772F089E-5663-4F8F-AC0B-70472FA79E1A}" type="datetime1">
              <a:rPr lang="en-US" smtClean="0"/>
              <a:t>11/7/2018</a:t>
            </a:fld>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2" y="8831580"/>
            <a:ext cx="3037840" cy="464820"/>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lgn="r">
              <a:defRPr sz="1200"/>
            </a:lvl1pPr>
          </a:lstStyle>
          <a:p>
            <a:pPr>
              <a:defRPr/>
            </a:pPr>
            <a:fld id="{7E5D46D3-80C3-EF44-BC3D-B34EC7CB464D}" type="slidenum">
              <a:rPr lang="en-US"/>
              <a:pPr>
                <a:defRPr/>
              </a:pPr>
              <a:t>‹#›</a:t>
            </a:fld>
            <a:endParaRPr lang="en-US"/>
          </a:p>
        </p:txBody>
      </p:sp>
    </p:spTree>
    <p:extLst>
      <p:ext uri="{BB962C8B-B14F-4D97-AF65-F5344CB8AC3E}">
        <p14:creationId xmlns:p14="http://schemas.microsoft.com/office/powerpoint/2010/main" val="3461270416"/>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06A7241A-1A8C-4BFF-919B-5A778A36A074}"/>
              </a:ext>
            </a:extLst>
          </p:cNvPr>
          <p:cNvSpPr>
            <a:spLocks noGrp="1"/>
          </p:cNvSpPr>
          <p:nvPr>
            <p:ph type="dt" idx="10"/>
          </p:nvPr>
        </p:nvSpPr>
        <p:spPr/>
        <p:txBody>
          <a:bodyPr/>
          <a:lstStyle/>
          <a:p>
            <a:pPr>
              <a:defRPr/>
            </a:pPr>
            <a:fld id="{94090F47-18AF-4903-9891-E4DE7E55400C}" type="datetime1">
              <a:rPr lang="en-US" smtClean="0"/>
              <a:t>11/7/2018</a:t>
            </a:fld>
            <a:endParaRPr lang="en-US"/>
          </a:p>
        </p:txBody>
      </p:sp>
    </p:spTree>
    <p:extLst>
      <p:ext uri="{BB962C8B-B14F-4D97-AF65-F5344CB8AC3E}">
        <p14:creationId xmlns:p14="http://schemas.microsoft.com/office/powerpoint/2010/main" val="2855553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26066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03160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3497843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3109516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4213791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2022873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5DED780-26F7-4551-8BD2-5003F662E872}"/>
              </a:ext>
            </a:extLst>
          </p:cNvPr>
          <p:cNvSpPr>
            <a:spLocks noGrp="1"/>
          </p:cNvSpPr>
          <p:nvPr>
            <p:ph type="dt" idx="10"/>
          </p:nvPr>
        </p:nvSpPr>
        <p:spPr/>
        <p:txBody>
          <a:bodyPr/>
          <a:lstStyle/>
          <a:p>
            <a:pPr>
              <a:defRPr/>
            </a:pPr>
            <a:fld id="{AE7E0CFA-AF9D-4EA1-B9FC-A4847AF5C24F}" type="datetime1">
              <a:rPr lang="en-US" smtClean="0"/>
              <a:t>11/7/2018</a:t>
            </a:fld>
            <a:endParaRPr lang="en-US"/>
          </a:p>
        </p:txBody>
      </p:sp>
    </p:spTree>
    <p:extLst>
      <p:ext uri="{BB962C8B-B14F-4D97-AF65-F5344CB8AC3E}">
        <p14:creationId xmlns:p14="http://schemas.microsoft.com/office/powerpoint/2010/main" val="4150836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5DED780-26F7-4551-8BD2-5003F662E872}"/>
              </a:ext>
            </a:extLst>
          </p:cNvPr>
          <p:cNvSpPr>
            <a:spLocks noGrp="1"/>
          </p:cNvSpPr>
          <p:nvPr>
            <p:ph type="dt" idx="10"/>
          </p:nvPr>
        </p:nvSpPr>
        <p:spPr/>
        <p:txBody>
          <a:bodyPr/>
          <a:lstStyle/>
          <a:p>
            <a:pPr>
              <a:defRPr/>
            </a:pPr>
            <a:fld id="{AE7E0CFA-AF9D-4EA1-B9FC-A4847AF5C24F}" type="datetime1">
              <a:rPr lang="en-US" smtClean="0"/>
              <a:t>11/7/2018</a:t>
            </a:fld>
            <a:endParaRPr lang="en-US"/>
          </a:p>
        </p:txBody>
      </p:sp>
    </p:spTree>
    <p:extLst>
      <p:ext uri="{BB962C8B-B14F-4D97-AF65-F5344CB8AC3E}">
        <p14:creationId xmlns:p14="http://schemas.microsoft.com/office/powerpoint/2010/main" val="40495414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5DED780-26F7-4551-8BD2-5003F662E872}"/>
              </a:ext>
            </a:extLst>
          </p:cNvPr>
          <p:cNvSpPr>
            <a:spLocks noGrp="1"/>
          </p:cNvSpPr>
          <p:nvPr>
            <p:ph type="dt" idx="10"/>
          </p:nvPr>
        </p:nvSpPr>
        <p:spPr/>
        <p:txBody>
          <a:bodyPr/>
          <a:lstStyle/>
          <a:p>
            <a:pPr>
              <a:defRPr/>
            </a:pPr>
            <a:fld id="{AE7E0CFA-AF9D-4EA1-B9FC-A4847AF5C24F}" type="datetime1">
              <a:rPr lang="en-US" smtClean="0"/>
              <a:t>11/7/2018</a:t>
            </a:fld>
            <a:endParaRPr lang="en-US"/>
          </a:p>
        </p:txBody>
      </p:sp>
    </p:spTree>
    <p:extLst>
      <p:ext uri="{BB962C8B-B14F-4D97-AF65-F5344CB8AC3E}">
        <p14:creationId xmlns:p14="http://schemas.microsoft.com/office/powerpoint/2010/main" val="2398742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75936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701865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11/7/2018</a:t>
            </a:fld>
            <a:endParaRPr lang="en-US"/>
          </a:p>
        </p:txBody>
      </p:sp>
    </p:spTree>
    <p:extLst>
      <p:ext uri="{BB962C8B-B14F-4D97-AF65-F5344CB8AC3E}">
        <p14:creationId xmlns:p14="http://schemas.microsoft.com/office/powerpoint/2010/main" val="14084006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11/7/2018</a:t>
            </a:fld>
            <a:endParaRPr lang="en-US"/>
          </a:p>
        </p:txBody>
      </p:sp>
    </p:spTree>
    <p:extLst>
      <p:ext uri="{BB962C8B-B14F-4D97-AF65-F5344CB8AC3E}">
        <p14:creationId xmlns:p14="http://schemas.microsoft.com/office/powerpoint/2010/main" val="29053359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11/7/2018</a:t>
            </a:fld>
            <a:endParaRPr lang="en-US"/>
          </a:p>
        </p:txBody>
      </p:sp>
    </p:spTree>
    <p:extLst>
      <p:ext uri="{BB962C8B-B14F-4D97-AF65-F5344CB8AC3E}">
        <p14:creationId xmlns:p14="http://schemas.microsoft.com/office/powerpoint/2010/main" val="12958447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11/7/2018</a:t>
            </a:fld>
            <a:endParaRPr lang="en-US"/>
          </a:p>
        </p:txBody>
      </p:sp>
    </p:spTree>
    <p:extLst>
      <p:ext uri="{BB962C8B-B14F-4D97-AF65-F5344CB8AC3E}">
        <p14:creationId xmlns:p14="http://schemas.microsoft.com/office/powerpoint/2010/main" val="9952808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11/7/2018</a:t>
            </a:fld>
            <a:endParaRPr lang="en-US"/>
          </a:p>
        </p:txBody>
      </p:sp>
    </p:spTree>
    <p:extLst>
      <p:ext uri="{BB962C8B-B14F-4D97-AF65-F5344CB8AC3E}">
        <p14:creationId xmlns:p14="http://schemas.microsoft.com/office/powerpoint/2010/main" val="3119523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D71FC6BF-0A42-4DCF-AB55-5B8ECF52A3BD}"/>
              </a:ext>
            </a:extLst>
          </p:cNvPr>
          <p:cNvSpPr>
            <a:spLocks noGrp="1"/>
          </p:cNvSpPr>
          <p:nvPr>
            <p:ph type="dt" idx="10"/>
          </p:nvPr>
        </p:nvSpPr>
        <p:spPr/>
        <p:txBody>
          <a:bodyPr/>
          <a:lstStyle/>
          <a:p>
            <a:pPr>
              <a:defRPr/>
            </a:pPr>
            <a:fld id="{524BC053-4034-4755-824C-806597AEAF08}" type="datetime1">
              <a:rPr lang="en-US" smtClean="0"/>
              <a:t>11/7/2018</a:t>
            </a:fld>
            <a:endParaRPr lang="en-US"/>
          </a:p>
        </p:txBody>
      </p:sp>
    </p:spTree>
    <p:extLst>
      <p:ext uri="{BB962C8B-B14F-4D97-AF65-F5344CB8AC3E}">
        <p14:creationId xmlns:p14="http://schemas.microsoft.com/office/powerpoint/2010/main" val="3255793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0564C067-7B88-4E29-B560-CDF19557E19F}"/>
              </a:ext>
            </a:extLst>
          </p:cNvPr>
          <p:cNvSpPr>
            <a:spLocks noGrp="1"/>
          </p:cNvSpPr>
          <p:nvPr>
            <p:ph type="dt" idx="10"/>
          </p:nvPr>
        </p:nvSpPr>
        <p:spPr/>
        <p:txBody>
          <a:bodyPr/>
          <a:lstStyle/>
          <a:p>
            <a:pPr>
              <a:defRPr/>
            </a:pPr>
            <a:fld id="{067BBED3-DC11-4460-82C7-5F02BFADE02E}" type="datetime1">
              <a:rPr lang="en-US" smtClean="0"/>
              <a:t>11/7/2018</a:t>
            </a:fld>
            <a:endParaRPr lang="en-US"/>
          </a:p>
        </p:txBody>
      </p:sp>
    </p:spTree>
    <p:extLst>
      <p:ext uri="{BB962C8B-B14F-4D97-AF65-F5344CB8AC3E}">
        <p14:creationId xmlns:p14="http://schemas.microsoft.com/office/powerpoint/2010/main" val="30904710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6175689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12775898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solidFill>
            <a:srgbClr val="FFFFFF"/>
          </a:solidFill>
          <a:ln/>
        </p:spPr>
      </p:sp>
      <p:sp>
        <p:nvSpPr>
          <p:cNvPr id="8909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932AD540-87AE-4DF0-9561-2F8DAB9494E0}"/>
              </a:ext>
            </a:extLst>
          </p:cNvPr>
          <p:cNvSpPr>
            <a:spLocks noGrp="1"/>
          </p:cNvSpPr>
          <p:nvPr>
            <p:ph type="dt" idx="10"/>
          </p:nvPr>
        </p:nvSpPr>
        <p:spPr/>
        <p:txBody>
          <a:bodyPr/>
          <a:lstStyle/>
          <a:p>
            <a:pPr>
              <a:defRPr/>
            </a:pPr>
            <a:fld id="{42A5DA92-0A45-4A68-86D9-B025B115614B}" type="datetime1">
              <a:rPr lang="en-US" smtClean="0"/>
              <a:t>11/7/2018</a:t>
            </a:fld>
            <a:endParaRPr lang="en-US"/>
          </a:p>
        </p:txBody>
      </p:sp>
    </p:spTree>
    <p:extLst>
      <p:ext uri="{BB962C8B-B14F-4D97-AF65-F5344CB8AC3E}">
        <p14:creationId xmlns:p14="http://schemas.microsoft.com/office/powerpoint/2010/main" val="1393665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A77C79B-D096-4D16-804E-7F8CE51B8284}"/>
              </a:ext>
            </a:extLst>
          </p:cNvPr>
          <p:cNvSpPr>
            <a:spLocks noGrp="1"/>
          </p:cNvSpPr>
          <p:nvPr>
            <p:ph type="dt" idx="10"/>
          </p:nvPr>
        </p:nvSpPr>
        <p:spPr/>
        <p:txBody>
          <a:bodyPr/>
          <a:lstStyle/>
          <a:p>
            <a:pPr>
              <a:defRPr/>
            </a:pPr>
            <a:fld id="{3B0BAD53-AC00-47FB-8644-BAEFCB8252E7}" type="datetime1">
              <a:rPr lang="en-US" smtClean="0"/>
              <a:t>11/7/2018</a:t>
            </a:fld>
            <a:endParaRPr lang="en-US"/>
          </a:p>
        </p:txBody>
      </p:sp>
    </p:spTree>
    <p:extLst>
      <p:ext uri="{BB962C8B-B14F-4D97-AF65-F5344CB8AC3E}">
        <p14:creationId xmlns:p14="http://schemas.microsoft.com/office/powerpoint/2010/main" val="33560788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solidFill>
            <a:srgbClr val="FFFFFF"/>
          </a:solidFill>
          <a:ln/>
        </p:spPr>
      </p:sp>
      <p:sp>
        <p:nvSpPr>
          <p:cNvPr id="9113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D6BBA57A-7DEE-450B-87B3-04A18D1FEA29}"/>
              </a:ext>
            </a:extLst>
          </p:cNvPr>
          <p:cNvSpPr>
            <a:spLocks noGrp="1"/>
          </p:cNvSpPr>
          <p:nvPr>
            <p:ph type="dt" idx="10"/>
          </p:nvPr>
        </p:nvSpPr>
        <p:spPr/>
        <p:txBody>
          <a:bodyPr/>
          <a:lstStyle/>
          <a:p>
            <a:pPr>
              <a:defRPr/>
            </a:pPr>
            <a:fld id="{55F40853-D6AB-4005-BB84-160792BB7D72}" type="datetime1">
              <a:rPr lang="en-US" smtClean="0"/>
              <a:t>11/7/2018</a:t>
            </a:fld>
            <a:endParaRPr lang="en-US"/>
          </a:p>
        </p:txBody>
      </p:sp>
    </p:spTree>
    <p:extLst>
      <p:ext uri="{BB962C8B-B14F-4D97-AF65-F5344CB8AC3E}">
        <p14:creationId xmlns:p14="http://schemas.microsoft.com/office/powerpoint/2010/main" val="37595510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EDFA2801-4B32-44E4-A953-FD463136369C}"/>
              </a:ext>
            </a:extLst>
          </p:cNvPr>
          <p:cNvSpPr>
            <a:spLocks noGrp="1"/>
          </p:cNvSpPr>
          <p:nvPr>
            <p:ph type="dt" idx="10"/>
          </p:nvPr>
        </p:nvSpPr>
        <p:spPr/>
        <p:txBody>
          <a:bodyPr/>
          <a:lstStyle/>
          <a:p>
            <a:pPr>
              <a:defRPr/>
            </a:pPr>
            <a:fld id="{F122D516-E89F-4439-8B37-6ECFD95D14B9}" type="datetime1">
              <a:rPr lang="en-US" smtClean="0"/>
              <a:t>11/7/2018</a:t>
            </a:fld>
            <a:endParaRPr lang="en-US"/>
          </a:p>
        </p:txBody>
      </p:sp>
    </p:spTree>
    <p:extLst>
      <p:ext uri="{BB962C8B-B14F-4D97-AF65-F5344CB8AC3E}">
        <p14:creationId xmlns:p14="http://schemas.microsoft.com/office/powerpoint/2010/main" val="6739854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A5DADE98-E49B-4FA5-86F4-8F510E003992}"/>
              </a:ext>
            </a:extLst>
          </p:cNvPr>
          <p:cNvSpPr>
            <a:spLocks noGrp="1"/>
          </p:cNvSpPr>
          <p:nvPr>
            <p:ph type="dt" idx="10"/>
          </p:nvPr>
        </p:nvSpPr>
        <p:spPr/>
        <p:txBody>
          <a:bodyPr/>
          <a:lstStyle/>
          <a:p>
            <a:pPr>
              <a:defRPr/>
            </a:pPr>
            <a:fld id="{8F513566-2161-4B19-84B5-446A0455FB4E}" type="datetime1">
              <a:rPr lang="en-US" smtClean="0"/>
              <a:t>11/7/2018</a:t>
            </a:fld>
            <a:endParaRPr lang="en-US"/>
          </a:p>
        </p:txBody>
      </p:sp>
    </p:spTree>
    <p:extLst>
      <p:ext uri="{BB962C8B-B14F-4D97-AF65-F5344CB8AC3E}">
        <p14:creationId xmlns:p14="http://schemas.microsoft.com/office/powerpoint/2010/main" val="3926428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1C3A086-FDBA-426E-810F-2ED67695FC9E}"/>
              </a:ext>
            </a:extLst>
          </p:cNvPr>
          <p:cNvSpPr>
            <a:spLocks noGrp="1"/>
          </p:cNvSpPr>
          <p:nvPr>
            <p:ph type="dt" idx="10"/>
          </p:nvPr>
        </p:nvSpPr>
        <p:spPr/>
        <p:txBody>
          <a:bodyPr/>
          <a:lstStyle/>
          <a:p>
            <a:pPr>
              <a:defRPr/>
            </a:pPr>
            <a:fld id="{646423AB-0B6A-45F5-99F2-93E1839133A0}" type="datetime1">
              <a:rPr lang="en-US" smtClean="0"/>
              <a:t>11/7/2018</a:t>
            </a:fld>
            <a:endParaRPr lang="en-US"/>
          </a:p>
        </p:txBody>
      </p:sp>
    </p:spTree>
    <p:extLst>
      <p:ext uri="{BB962C8B-B14F-4D97-AF65-F5344CB8AC3E}">
        <p14:creationId xmlns:p14="http://schemas.microsoft.com/office/powerpoint/2010/main" val="15599603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59F82CD5-A4E6-4842-AA8F-6E451602A40E}"/>
              </a:ext>
            </a:extLst>
          </p:cNvPr>
          <p:cNvSpPr>
            <a:spLocks noGrp="1"/>
          </p:cNvSpPr>
          <p:nvPr>
            <p:ph type="dt" idx="10"/>
          </p:nvPr>
        </p:nvSpPr>
        <p:spPr/>
        <p:txBody>
          <a:bodyPr/>
          <a:lstStyle/>
          <a:p>
            <a:pPr>
              <a:defRPr/>
            </a:pPr>
            <a:fld id="{AEC53070-4820-4D42-932E-88A1E8D3C436}" type="datetime1">
              <a:rPr lang="en-US" smtClean="0"/>
              <a:t>11/7/2018</a:t>
            </a:fld>
            <a:endParaRPr lang="en-US"/>
          </a:p>
        </p:txBody>
      </p:sp>
    </p:spTree>
    <p:extLst>
      <p:ext uri="{BB962C8B-B14F-4D97-AF65-F5344CB8AC3E}">
        <p14:creationId xmlns:p14="http://schemas.microsoft.com/office/powerpoint/2010/main" val="1400210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9977405-9AA0-4134-9499-9D6282706505}"/>
              </a:ext>
            </a:extLst>
          </p:cNvPr>
          <p:cNvSpPr>
            <a:spLocks noGrp="1"/>
          </p:cNvSpPr>
          <p:nvPr>
            <p:ph type="dt" idx="10"/>
          </p:nvPr>
        </p:nvSpPr>
        <p:spPr/>
        <p:txBody>
          <a:bodyPr/>
          <a:lstStyle/>
          <a:p>
            <a:pPr>
              <a:defRPr/>
            </a:pPr>
            <a:fld id="{7E4C1AB3-F772-4092-B1B0-B6D10E9385F0}" type="datetime1">
              <a:rPr lang="en-US" smtClean="0"/>
              <a:t>11/7/2018</a:t>
            </a:fld>
            <a:endParaRPr lang="en-US"/>
          </a:p>
        </p:txBody>
      </p:sp>
    </p:spTree>
    <p:extLst>
      <p:ext uri="{BB962C8B-B14F-4D97-AF65-F5344CB8AC3E}">
        <p14:creationId xmlns:p14="http://schemas.microsoft.com/office/powerpoint/2010/main" val="15291720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39054611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CACAE72A-0CAE-4A32-9553-209C58D89D59}"/>
              </a:ext>
            </a:extLst>
          </p:cNvPr>
          <p:cNvSpPr>
            <a:spLocks noGrp="1"/>
          </p:cNvSpPr>
          <p:nvPr>
            <p:ph type="dt" idx="10"/>
          </p:nvPr>
        </p:nvSpPr>
        <p:spPr/>
        <p:txBody>
          <a:bodyPr/>
          <a:lstStyle/>
          <a:p>
            <a:pPr>
              <a:defRPr/>
            </a:pPr>
            <a:fld id="{9AC23ABC-F1EC-462E-A291-5BD56D046458}" type="datetime1">
              <a:rPr lang="en-US" smtClean="0"/>
              <a:t>11/7/2018</a:t>
            </a:fld>
            <a:endParaRPr lang="en-US"/>
          </a:p>
        </p:txBody>
      </p:sp>
    </p:spTree>
    <p:extLst>
      <p:ext uri="{BB962C8B-B14F-4D97-AF65-F5344CB8AC3E}">
        <p14:creationId xmlns:p14="http://schemas.microsoft.com/office/powerpoint/2010/main" val="39054611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FBEAD7BF-887A-4AA8-AB12-49FC8EF88D87}"/>
              </a:ext>
            </a:extLst>
          </p:cNvPr>
          <p:cNvSpPr>
            <a:spLocks noGrp="1"/>
          </p:cNvSpPr>
          <p:nvPr>
            <p:ph type="dt" idx="10"/>
          </p:nvPr>
        </p:nvSpPr>
        <p:spPr/>
        <p:txBody>
          <a:bodyPr/>
          <a:lstStyle/>
          <a:p>
            <a:pPr>
              <a:defRPr/>
            </a:pPr>
            <a:fld id="{991AFC01-896E-4B30-9622-93D17CECB5AF}" type="datetime1">
              <a:rPr lang="en-US" smtClean="0"/>
              <a:t>11/7/2018</a:t>
            </a:fld>
            <a:endParaRPr lang="en-US"/>
          </a:p>
        </p:txBody>
      </p:sp>
    </p:spTree>
    <p:extLst>
      <p:ext uri="{BB962C8B-B14F-4D97-AF65-F5344CB8AC3E}">
        <p14:creationId xmlns:p14="http://schemas.microsoft.com/office/powerpoint/2010/main" val="39054611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30F22B7-09B4-4CE1-BE03-47D310E3D7E7}"/>
              </a:ext>
            </a:extLst>
          </p:cNvPr>
          <p:cNvSpPr>
            <a:spLocks noGrp="1"/>
          </p:cNvSpPr>
          <p:nvPr>
            <p:ph type="dt" idx="10"/>
          </p:nvPr>
        </p:nvSpPr>
        <p:spPr/>
        <p:txBody>
          <a:bodyPr/>
          <a:lstStyle/>
          <a:p>
            <a:pPr>
              <a:defRPr/>
            </a:pPr>
            <a:fld id="{CCCB925E-AE79-4A6B-ABDB-E7DBC9D4E8E4}" type="datetime1">
              <a:rPr lang="en-US" smtClean="0"/>
              <a:t>11/7/2018</a:t>
            </a:fld>
            <a:endParaRPr lang="en-US"/>
          </a:p>
        </p:txBody>
      </p:sp>
    </p:spTree>
    <p:extLst>
      <p:ext uri="{BB962C8B-B14F-4D97-AF65-F5344CB8AC3E}">
        <p14:creationId xmlns:p14="http://schemas.microsoft.com/office/powerpoint/2010/main" val="4067234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11127484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30F22B7-09B4-4CE1-BE03-47D310E3D7E7}"/>
              </a:ext>
            </a:extLst>
          </p:cNvPr>
          <p:cNvSpPr>
            <a:spLocks noGrp="1"/>
          </p:cNvSpPr>
          <p:nvPr>
            <p:ph type="dt" idx="10"/>
          </p:nvPr>
        </p:nvSpPr>
        <p:spPr/>
        <p:txBody>
          <a:bodyPr/>
          <a:lstStyle/>
          <a:p>
            <a:pPr>
              <a:defRPr/>
            </a:pPr>
            <a:fld id="{CCCB925E-AE79-4A6B-ABDB-E7DBC9D4E8E4}" type="datetime1">
              <a:rPr lang="en-US" smtClean="0"/>
              <a:t>11/7/2018</a:t>
            </a:fld>
            <a:endParaRPr lang="en-US"/>
          </a:p>
        </p:txBody>
      </p:sp>
    </p:spTree>
    <p:extLst>
      <p:ext uri="{BB962C8B-B14F-4D97-AF65-F5344CB8AC3E}">
        <p14:creationId xmlns:p14="http://schemas.microsoft.com/office/powerpoint/2010/main" val="2164199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1059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CC6CD126-FFB7-4372-B7A4-C7EC0D8BB2F1}"/>
              </a:ext>
            </a:extLst>
          </p:cNvPr>
          <p:cNvSpPr>
            <a:spLocks noGrp="1"/>
          </p:cNvSpPr>
          <p:nvPr>
            <p:ph type="dt" idx="10"/>
          </p:nvPr>
        </p:nvSpPr>
        <p:spPr/>
        <p:txBody>
          <a:bodyPr/>
          <a:lstStyle/>
          <a:p>
            <a:pPr>
              <a:defRPr/>
            </a:pPr>
            <a:fld id="{3F42921C-BE22-4B1E-992C-1B22201ABBEB}" type="datetime1">
              <a:rPr lang="en-US" smtClean="0"/>
              <a:t>11/7/2018</a:t>
            </a:fld>
            <a:endParaRPr lang="en-US"/>
          </a:p>
        </p:txBody>
      </p:sp>
    </p:spTree>
    <p:extLst>
      <p:ext uri="{BB962C8B-B14F-4D97-AF65-F5344CB8AC3E}">
        <p14:creationId xmlns:p14="http://schemas.microsoft.com/office/powerpoint/2010/main" val="14207555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solidFill>
            <a:srgbClr val="FFFFFF"/>
          </a:solidFill>
          <a:ln/>
        </p:spPr>
      </p:sp>
      <p:sp>
        <p:nvSpPr>
          <p:cNvPr id="11264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6D6E199F-D19A-487C-ABB7-CBE192F65FA5}"/>
              </a:ext>
            </a:extLst>
          </p:cNvPr>
          <p:cNvSpPr>
            <a:spLocks noGrp="1"/>
          </p:cNvSpPr>
          <p:nvPr>
            <p:ph type="dt" idx="10"/>
          </p:nvPr>
        </p:nvSpPr>
        <p:spPr/>
        <p:txBody>
          <a:bodyPr/>
          <a:lstStyle/>
          <a:p>
            <a:pPr>
              <a:defRPr/>
            </a:pPr>
            <a:fld id="{D2BACEE8-458D-47B6-AE5D-F05CFD0494AA}" type="datetime1">
              <a:rPr lang="en-US" smtClean="0"/>
              <a:t>11/7/2018</a:t>
            </a:fld>
            <a:endParaRPr lang="en-US"/>
          </a:p>
        </p:txBody>
      </p:sp>
    </p:spTree>
    <p:extLst>
      <p:ext uri="{BB962C8B-B14F-4D97-AF65-F5344CB8AC3E}">
        <p14:creationId xmlns:p14="http://schemas.microsoft.com/office/powerpoint/2010/main" val="9041070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16634706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41881795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18452198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116395665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51692770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E7BBCB8-CC51-460B-B7AB-67CB392CCD4D}"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11/7/2018</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28167252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F52B994-953C-4941-B6B2-2CCAAA2363C2}"/>
              </a:ext>
            </a:extLst>
          </p:cNvPr>
          <p:cNvSpPr>
            <a:spLocks noGrp="1"/>
          </p:cNvSpPr>
          <p:nvPr>
            <p:ph type="dt" idx="10"/>
          </p:nvPr>
        </p:nvSpPr>
        <p:spPr/>
        <p:txBody>
          <a:bodyPr/>
          <a:lstStyle/>
          <a:p>
            <a:pPr>
              <a:defRPr/>
            </a:pPr>
            <a:fld id="{A51D125E-0BB2-4D45-B075-3EB9F14E6E30}" type="datetime1">
              <a:rPr lang="en-US" smtClean="0"/>
              <a:t>11/7/2018</a:t>
            </a:fld>
            <a:endParaRPr lang="en-US"/>
          </a:p>
        </p:txBody>
      </p:sp>
    </p:spTree>
    <p:extLst>
      <p:ext uri="{BB962C8B-B14F-4D97-AF65-F5344CB8AC3E}">
        <p14:creationId xmlns:p14="http://schemas.microsoft.com/office/powerpoint/2010/main" val="26535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34038932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4635158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A77C79B-D096-4D16-804E-7F8CE51B8284}"/>
              </a:ext>
            </a:extLst>
          </p:cNvPr>
          <p:cNvSpPr>
            <a:spLocks noGrp="1"/>
          </p:cNvSpPr>
          <p:nvPr>
            <p:ph type="dt" idx="10"/>
          </p:nvPr>
        </p:nvSpPr>
        <p:spPr/>
        <p:txBody>
          <a:bodyPr/>
          <a:lstStyle/>
          <a:p>
            <a:pPr>
              <a:defRPr/>
            </a:pPr>
            <a:fld id="{3B0BAD53-AC00-47FB-8644-BAEFCB8252E7}" type="datetime1">
              <a:rPr lang="en-US" smtClean="0"/>
              <a:t>11/7/2018</a:t>
            </a:fld>
            <a:endParaRPr lang="en-US"/>
          </a:p>
        </p:txBody>
      </p:sp>
    </p:spTree>
    <p:extLst>
      <p:ext uri="{BB962C8B-B14F-4D97-AF65-F5344CB8AC3E}">
        <p14:creationId xmlns:p14="http://schemas.microsoft.com/office/powerpoint/2010/main" val="335607881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solidFill>
            <a:srgbClr val="FFFFFF"/>
          </a:solidFill>
          <a:ln/>
        </p:spPr>
      </p:sp>
      <p:sp>
        <p:nvSpPr>
          <p:cNvPr id="12185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9ECAEE2-B636-41D3-919D-EAA599671538}"/>
              </a:ext>
            </a:extLst>
          </p:cNvPr>
          <p:cNvSpPr>
            <a:spLocks noGrp="1"/>
          </p:cNvSpPr>
          <p:nvPr>
            <p:ph type="dt" idx="10"/>
          </p:nvPr>
        </p:nvSpPr>
        <p:spPr/>
        <p:txBody>
          <a:bodyPr/>
          <a:lstStyle/>
          <a:p>
            <a:pPr>
              <a:defRPr/>
            </a:pPr>
            <a:fld id="{0A6B0299-7171-4011-8DA9-55CF3E26BC94}" type="datetime1">
              <a:rPr lang="en-US" smtClean="0"/>
              <a:t>11/7/2018</a:t>
            </a:fld>
            <a:endParaRPr lang="en-US"/>
          </a:p>
        </p:txBody>
      </p:sp>
    </p:spTree>
    <p:extLst>
      <p:ext uri="{BB962C8B-B14F-4D97-AF65-F5344CB8AC3E}">
        <p14:creationId xmlns:p14="http://schemas.microsoft.com/office/powerpoint/2010/main" val="83040027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48650098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219972053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99723101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246018686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solidFill>
            <a:srgbClr val="FFFFFF"/>
          </a:solidFill>
          <a:ln/>
        </p:spPr>
      </p:sp>
      <p:sp>
        <p:nvSpPr>
          <p:cNvPr id="1341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z="9600" dirty="0"/>
          </a:p>
          <a:p>
            <a:pPr eaLnBrk="1" hangingPunct="1"/>
            <a:endParaRPr lang="en-US" sz="9600" dirty="0"/>
          </a:p>
          <a:p>
            <a:pPr eaLnBrk="1" hangingPunct="1"/>
            <a:endParaRPr lang="en-US" sz="9600" dirty="0"/>
          </a:p>
          <a:p>
            <a:pPr eaLnBrk="1" hangingPunct="1"/>
            <a:r>
              <a:rPr lang="en-US" sz="9600" dirty="0"/>
              <a:t>REMEMBER TO STOP THE CAMERA. </a:t>
            </a:r>
          </a:p>
          <a:p>
            <a:pPr eaLnBrk="1" hangingPunct="1"/>
            <a:endParaRPr lang="en-US" sz="9600" dirty="0"/>
          </a:p>
          <a:p>
            <a:pPr eaLnBrk="1" hangingPunct="1"/>
            <a:endParaRPr lang="en-US" sz="9600" dirty="0"/>
          </a:p>
          <a:p>
            <a:pPr eaLnBrk="1" hangingPunct="1"/>
            <a:endParaRPr lang="en-US" sz="9600" dirty="0"/>
          </a:p>
          <a:p>
            <a:pPr eaLnBrk="1" hangingPunct="1"/>
            <a:r>
              <a:rPr lang="en-US" sz="9600" dirty="0"/>
              <a:t>PLEASE AND THANK YOU.</a:t>
            </a:r>
          </a:p>
        </p:txBody>
      </p:sp>
      <p:sp>
        <p:nvSpPr>
          <p:cNvPr id="2" name="Date Placeholder 1">
            <a:extLst>
              <a:ext uri="{FF2B5EF4-FFF2-40B4-BE49-F238E27FC236}">
                <a16:creationId xmlns:a16="http://schemas.microsoft.com/office/drawing/2014/main" id="{B80CD623-7CF3-432C-99E6-0A7C6B806855}"/>
              </a:ext>
            </a:extLst>
          </p:cNvPr>
          <p:cNvSpPr>
            <a:spLocks noGrp="1"/>
          </p:cNvSpPr>
          <p:nvPr>
            <p:ph type="dt" idx="10"/>
          </p:nvPr>
        </p:nvSpPr>
        <p:spPr/>
        <p:txBody>
          <a:bodyPr/>
          <a:lstStyle/>
          <a:p>
            <a:pPr>
              <a:defRPr/>
            </a:pPr>
            <a:fld id="{C72341B1-814C-4312-9C03-FC6B4D1F91E4}" type="datetime1">
              <a:rPr lang="en-US" smtClean="0"/>
              <a:t>11/7/2018</a:t>
            </a:fld>
            <a:endParaRPr lang="en-US"/>
          </a:p>
        </p:txBody>
      </p:sp>
    </p:spTree>
    <p:extLst>
      <p:ext uri="{BB962C8B-B14F-4D97-AF65-F5344CB8AC3E}">
        <p14:creationId xmlns:p14="http://schemas.microsoft.com/office/powerpoint/2010/main" val="308749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11/7/2018</a:t>
            </a:fld>
            <a:endParaRPr lang="en-US"/>
          </a:p>
        </p:txBody>
      </p:sp>
    </p:spTree>
    <p:extLst>
      <p:ext uri="{BB962C8B-B14F-4D97-AF65-F5344CB8AC3E}">
        <p14:creationId xmlns:p14="http://schemas.microsoft.com/office/powerpoint/2010/main" val="1276860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71863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85226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91288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D229E59F-0130-4788-B84D-A8F539C6B1A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66231232"/>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533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334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674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27498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5334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565008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8446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508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81523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533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5334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1294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12398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D229E59F-0130-4788-B84D-A8F539C6B1A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53220289"/>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2_Title/Content St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371600"/>
            <a:ext cx="7924800" cy="4953000"/>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7870550"/>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Content St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1371600"/>
            <a:ext cx="7924800" cy="4953000"/>
          </a:xfrm>
          <a:no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8663790"/>
      </p:ext>
    </p:extLst>
  </p:cSld>
  <p:clrMapOvr>
    <a:masterClrMapping/>
  </p:clrMapOvr>
  <p:transition>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Liturg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752600" y="1371600"/>
            <a:ext cx="7010400" cy="4953000"/>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2431739"/>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371600"/>
            <a:ext cx="5486400" cy="1600200"/>
          </a:xfrm>
        </p:spPr>
        <p:txBody>
          <a:bodyPr/>
          <a:lstStyle>
            <a:lvl1pPr algn="r">
              <a:defRPr sz="3600"/>
            </a:lvl1pPr>
          </a:lstStyle>
          <a:p>
            <a:r>
              <a:rPr lang="en-US"/>
              <a:t>Click to edit Master title style</a:t>
            </a:r>
            <a:endParaRPr lang="en-US" dirty="0"/>
          </a:p>
        </p:txBody>
      </p:sp>
      <p:sp>
        <p:nvSpPr>
          <p:cNvPr id="3" name="Subtitle 2"/>
          <p:cNvSpPr>
            <a:spLocks noGrp="1"/>
          </p:cNvSpPr>
          <p:nvPr>
            <p:ph type="subTitle" idx="1"/>
          </p:nvPr>
        </p:nvSpPr>
        <p:spPr>
          <a:xfrm>
            <a:off x="2590800" y="3048000"/>
            <a:ext cx="5486400" cy="1143000"/>
          </a:xfrm>
        </p:spPr>
        <p:txBody>
          <a:bodyPr/>
          <a:lstStyle>
            <a:lvl1pPr marL="0" indent="0" algn="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extLst>
      <p:ext uri="{BB962C8B-B14F-4D97-AF65-F5344CB8AC3E}">
        <p14:creationId xmlns:p14="http://schemas.microsoft.com/office/powerpoint/2010/main" val="623764766"/>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3115074"/>
      </p:ext>
    </p:extLst>
  </p:cSld>
  <p:clrMapOvr>
    <a:masterClrMapping/>
  </p:clrMapOvr>
  <p:transition>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94779969"/>
      </p:ext>
    </p:extLst>
  </p:cSld>
  <p:clrMapOvr>
    <a:masterClrMapping/>
  </p:clrMapOvr>
  <p:transition>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80080"/>
                </a:solidFill>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838200" y="1371600"/>
            <a:ext cx="7924800" cy="4953000"/>
          </a:xfrm>
          <a:noFill/>
          <a:effectLst>
            <a:softEdge rad="63500"/>
          </a:effectLst>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892094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485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iturg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752600" y="1371600"/>
            <a:ext cx="7010400" cy="4953000"/>
          </a:xfrm>
          <a:no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6122110"/>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371600"/>
            <a:ext cx="5486400" cy="1600200"/>
          </a:xfrm>
        </p:spPr>
        <p:txBody>
          <a:bodyPr/>
          <a:lstStyle>
            <a:lvl1pPr algn="r">
              <a:defRPr sz="3600"/>
            </a:lvl1pPr>
          </a:lstStyle>
          <a:p>
            <a:r>
              <a:rPr lang="en-US" dirty="0"/>
              <a:t>Click to edit Master title style</a:t>
            </a:r>
          </a:p>
        </p:txBody>
      </p:sp>
      <p:sp>
        <p:nvSpPr>
          <p:cNvPr id="3" name="Subtitle 2"/>
          <p:cNvSpPr>
            <a:spLocks noGrp="1"/>
          </p:cNvSpPr>
          <p:nvPr>
            <p:ph type="subTitle" idx="1"/>
          </p:nvPr>
        </p:nvSpPr>
        <p:spPr>
          <a:xfrm>
            <a:off x="2590800" y="3048000"/>
            <a:ext cx="5486400" cy="1143000"/>
          </a:xfrm>
        </p:spPr>
        <p:txBody>
          <a:bodyPr/>
          <a:lstStyle>
            <a:lvl1pPr marL="0" indent="0" algn="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3560188852"/>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54894069"/>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94614924"/>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80080"/>
                </a:solidFill>
                <a:latin typeface="+mj-lt"/>
              </a:defRPr>
            </a:lvl1pPr>
          </a:lstStyle>
          <a:p>
            <a:r>
              <a:rPr lang="en-US" dirty="0"/>
              <a:t>Click to edit Master title style</a:t>
            </a:r>
          </a:p>
        </p:txBody>
      </p:sp>
      <p:sp>
        <p:nvSpPr>
          <p:cNvPr id="3" name="Content Placeholder 2"/>
          <p:cNvSpPr>
            <a:spLocks noGrp="1"/>
          </p:cNvSpPr>
          <p:nvPr>
            <p:ph idx="1"/>
          </p:nvPr>
        </p:nvSpPr>
        <p:spPr>
          <a:xfrm>
            <a:off x="838200" y="1371600"/>
            <a:ext cx="7924800" cy="4953000"/>
          </a:xfrm>
          <a:noFill/>
          <a:effectLst>
            <a:softEdge rad="63500"/>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2827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37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49454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image" Target="../media/image3.gif"/><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2.jpeg"/><Relationship Id="rId5" Type="http://schemas.openxmlformats.org/officeDocument/2006/relationships/slideLayout" Target="../slideLayouts/slideLayout22.xml"/><Relationship Id="rId10"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838200" y="1371600"/>
            <a:ext cx="6781800" cy="4038600"/>
          </a:xfrm>
          <a:prstGeom prst="rect">
            <a:avLst/>
          </a:prstGeom>
          <a:solidFill>
            <a:schemeClr val="bg1"/>
          </a:solidFill>
          <a:ln>
            <a:noFill/>
          </a:ln>
          <a:effectLst>
            <a:softEdge rad="190500"/>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6" name="Line 10"/>
          <p:cNvSpPr>
            <a:spLocks noChangeShapeType="1"/>
          </p:cNvSpPr>
          <p:nvPr/>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cxnSp>
        <p:nvCxnSpPr>
          <p:cNvPr id="5" name="Straight Connector 4"/>
          <p:cNvCxnSpPr/>
          <p:nvPr/>
        </p:nvCxnSpPr>
        <p:spPr bwMode="auto">
          <a:xfrm>
            <a:off x="304800" y="762000"/>
            <a:ext cx="8839200" cy="0"/>
          </a:xfrm>
          <a:prstGeom prst="line">
            <a:avLst/>
          </a:prstGeom>
          <a:ln>
            <a:solidFill>
              <a:schemeClr val="accent2">
                <a:lumMod val="60000"/>
                <a:lumOff val="40000"/>
              </a:schemeClr>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4" name="Picture 3" descr="A close up of a sign&#10;&#10;Description generated with very high confidence">
            <a:extLst>
              <a:ext uri="{FF2B5EF4-FFF2-40B4-BE49-F238E27FC236}">
                <a16:creationId xmlns:a16="http://schemas.microsoft.com/office/drawing/2014/main" id="{3F895A24-F6F0-48D7-BED8-5982747D27C1}"/>
              </a:ext>
            </a:extLst>
          </p:cNvPr>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3212029" y="5563764"/>
            <a:ext cx="3024742" cy="1271582"/>
          </a:xfrm>
          <a:prstGeom prst="rect">
            <a:avLst/>
          </a:prstGeom>
        </p:spPr>
      </p:pic>
      <p:pic>
        <p:nvPicPr>
          <p:cNvPr id="10" name="Picture 9">
            <a:extLst>
              <a:ext uri="{FF2B5EF4-FFF2-40B4-BE49-F238E27FC236}">
                <a16:creationId xmlns:a16="http://schemas.microsoft.com/office/drawing/2014/main" id="{2AFB579C-196F-45C6-9766-21F62A7329CD}"/>
              </a:ext>
            </a:extLst>
          </p:cNvPr>
          <p:cNvPicPr/>
          <p:nvPr/>
        </p:nvPicPr>
        <p:blipFill>
          <a:blip r:embed="rId11" cstate="email">
            <a:extLst>
              <a:ext uri="{28A0092B-C50C-407E-A947-70E740481C1C}">
                <a14:useLocalDpi xmlns:a14="http://schemas.microsoft.com/office/drawing/2010/main" val="0"/>
              </a:ext>
            </a:extLst>
          </a:blip>
          <a:stretch>
            <a:fillRect/>
          </a:stretch>
        </p:blipFill>
        <p:spPr>
          <a:xfrm>
            <a:off x="7162800" y="5641048"/>
            <a:ext cx="1600200" cy="1117013"/>
          </a:xfrm>
          <a:prstGeom prst="rect">
            <a:avLst/>
          </a:prstGeom>
        </p:spPr>
      </p:pic>
      <p:pic>
        <p:nvPicPr>
          <p:cNvPr id="12" name="Picture 11">
            <a:extLst>
              <a:ext uri="{FF2B5EF4-FFF2-40B4-BE49-F238E27FC236}">
                <a16:creationId xmlns:a16="http://schemas.microsoft.com/office/drawing/2014/main" id="{0A775274-DD1A-420D-994B-11C356FDB665}"/>
              </a:ext>
            </a:extLst>
          </p:cNvPr>
          <p:cNvPicPr/>
          <p:nvPr/>
        </p:nvPicPr>
        <p:blipFill>
          <a:blip r:embed="rId12" cstate="email">
            <a:extLst>
              <a:ext uri="{28A0092B-C50C-407E-A947-70E740481C1C}">
                <a14:useLocalDpi xmlns:a14="http://schemas.microsoft.com/office/drawing/2010/main" val="0"/>
              </a:ext>
            </a:extLst>
          </a:blip>
          <a:stretch>
            <a:fillRect/>
          </a:stretch>
        </p:blipFill>
        <p:spPr>
          <a:xfrm>
            <a:off x="390096" y="5529629"/>
            <a:ext cx="1819704" cy="1339849"/>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702" r:id="rId2"/>
    <p:sldLayoutId id="2147483701" r:id="rId3"/>
    <p:sldLayoutId id="2147483695" r:id="rId4"/>
    <p:sldLayoutId id="2147483696" r:id="rId5"/>
    <p:sldLayoutId id="2147483697" r:id="rId6"/>
    <p:sldLayoutId id="2147483700" r:id="rId7"/>
    <p:sldLayoutId id="2147483715" r:id="rId8"/>
  </p:sldLayoutIdLst>
  <p:transition>
    <p:wipe dir="d"/>
  </p:transition>
  <p:hf sldNum="0" hdr="0" ftr="0" dt="0"/>
  <p:txStyles>
    <p:titleStyle>
      <a:lvl1pPr algn="l" rtl="0" eaLnBrk="0" fontAlgn="base" hangingPunct="0">
        <a:spcBef>
          <a:spcPct val="0"/>
        </a:spcBef>
        <a:spcAft>
          <a:spcPct val="0"/>
        </a:spcAft>
        <a:defRPr sz="2400" b="1">
          <a:solidFill>
            <a:srgbClr val="380080"/>
          </a:solidFill>
          <a:latin typeface="+mj-lt"/>
          <a:ea typeface="+mj-ea"/>
          <a:cs typeface="ＭＳ Ｐゴシック" charset="0"/>
        </a:defRPr>
      </a:lvl1pPr>
      <a:lvl2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2pPr>
      <a:lvl3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3pPr>
      <a:lvl4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4pPr>
      <a:lvl5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5pPr>
      <a:lvl6pPr marL="457200" algn="l" rtl="0" fontAlgn="base">
        <a:spcBef>
          <a:spcPct val="0"/>
        </a:spcBef>
        <a:spcAft>
          <a:spcPct val="0"/>
        </a:spcAft>
        <a:defRPr sz="2400" b="1">
          <a:solidFill>
            <a:srgbClr val="FFFDCB"/>
          </a:solidFill>
          <a:latin typeface="Arial" charset="0"/>
          <a:ea typeface="ＭＳ Ｐゴシック" pitchFamily="80" charset="-128"/>
        </a:defRPr>
      </a:lvl6pPr>
      <a:lvl7pPr marL="914400" algn="l" rtl="0" fontAlgn="base">
        <a:spcBef>
          <a:spcPct val="0"/>
        </a:spcBef>
        <a:spcAft>
          <a:spcPct val="0"/>
        </a:spcAft>
        <a:defRPr sz="2400" b="1">
          <a:solidFill>
            <a:srgbClr val="FFFDCB"/>
          </a:solidFill>
          <a:latin typeface="Arial" charset="0"/>
          <a:ea typeface="ＭＳ Ｐゴシック" pitchFamily="80" charset="-128"/>
        </a:defRPr>
      </a:lvl7pPr>
      <a:lvl8pPr marL="1371600" algn="l" rtl="0" fontAlgn="base">
        <a:spcBef>
          <a:spcPct val="0"/>
        </a:spcBef>
        <a:spcAft>
          <a:spcPct val="0"/>
        </a:spcAft>
        <a:defRPr sz="2400" b="1">
          <a:solidFill>
            <a:srgbClr val="FFFDCB"/>
          </a:solidFill>
          <a:latin typeface="Arial" charset="0"/>
          <a:ea typeface="ＭＳ Ｐゴシック" pitchFamily="80" charset="-128"/>
        </a:defRPr>
      </a:lvl8pPr>
      <a:lvl9pPr marL="1828800" algn="l" rtl="0" fontAlgn="base">
        <a:spcBef>
          <a:spcPct val="0"/>
        </a:spcBef>
        <a:spcAft>
          <a:spcPct val="0"/>
        </a:spcAft>
        <a:defRPr sz="2400" b="1">
          <a:solidFill>
            <a:srgbClr val="FFFDCB"/>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2800">
          <a:solidFill>
            <a:schemeClr val="tx1"/>
          </a:solidFill>
          <a:latin typeface="+mj-lt"/>
          <a:ea typeface="+mn-ea"/>
          <a:cs typeface="ＭＳ Ｐゴシック" charset="0"/>
        </a:defRPr>
      </a:lvl1pPr>
      <a:lvl2pPr marL="742950" indent="-285750" algn="l" rtl="0" eaLnBrk="0" fontAlgn="base" hangingPunct="0">
        <a:spcBef>
          <a:spcPct val="20000"/>
        </a:spcBef>
        <a:spcAft>
          <a:spcPct val="0"/>
        </a:spcAft>
        <a:defRPr sz="2800">
          <a:solidFill>
            <a:schemeClr val="tx1"/>
          </a:solidFill>
          <a:latin typeface="+mj-lt"/>
          <a:ea typeface="+mn-ea"/>
        </a:defRPr>
      </a:lvl2pPr>
      <a:lvl3pPr marL="1143000" indent="-228600" algn="l" rtl="0" eaLnBrk="0" fontAlgn="base" hangingPunct="0">
        <a:spcBef>
          <a:spcPct val="20000"/>
        </a:spcBef>
        <a:spcAft>
          <a:spcPct val="0"/>
        </a:spcAft>
        <a:defRPr sz="2800">
          <a:solidFill>
            <a:schemeClr val="tx1"/>
          </a:solidFill>
          <a:latin typeface="+mj-lt"/>
          <a:ea typeface="+mn-ea"/>
        </a:defRPr>
      </a:lvl3pPr>
      <a:lvl4pPr marL="1600200" indent="-228600" algn="l" rtl="0" eaLnBrk="0" fontAlgn="base" hangingPunct="0">
        <a:spcBef>
          <a:spcPct val="20000"/>
        </a:spcBef>
        <a:spcAft>
          <a:spcPct val="0"/>
        </a:spcAft>
        <a:defRPr sz="2800">
          <a:solidFill>
            <a:schemeClr val="tx1"/>
          </a:solidFill>
          <a:latin typeface="+mj-lt"/>
          <a:ea typeface="+mn-ea"/>
        </a:defRPr>
      </a:lvl4pPr>
      <a:lvl5pPr marL="2057400" indent="-228600" algn="l" rtl="0" eaLnBrk="0" fontAlgn="base" hangingPunct="0">
        <a:spcBef>
          <a:spcPct val="20000"/>
        </a:spcBef>
        <a:spcAft>
          <a:spcPct val="0"/>
        </a:spcAft>
        <a:defRPr sz="2800">
          <a:solidFill>
            <a:schemeClr val="tx1"/>
          </a:solidFill>
          <a:latin typeface="+mj-lt"/>
          <a:ea typeface="+mn-ea"/>
        </a:defRPr>
      </a:lvl5pPr>
      <a:lvl6pPr marL="2514600" indent="-228600" algn="l" rtl="0" fontAlgn="base">
        <a:spcBef>
          <a:spcPct val="20000"/>
        </a:spcBef>
        <a:spcAft>
          <a:spcPct val="0"/>
        </a:spcAft>
        <a:defRPr sz="2800">
          <a:solidFill>
            <a:schemeClr val="tx1"/>
          </a:solidFill>
          <a:latin typeface="+mn-lt"/>
          <a:ea typeface="+mn-ea"/>
        </a:defRPr>
      </a:lvl6pPr>
      <a:lvl7pPr marL="2971800" indent="-228600" algn="l" rtl="0" fontAlgn="base">
        <a:spcBef>
          <a:spcPct val="20000"/>
        </a:spcBef>
        <a:spcAft>
          <a:spcPct val="0"/>
        </a:spcAft>
        <a:defRPr sz="2800">
          <a:solidFill>
            <a:schemeClr val="tx1"/>
          </a:solidFill>
          <a:latin typeface="+mn-lt"/>
          <a:ea typeface="+mn-ea"/>
        </a:defRPr>
      </a:lvl7pPr>
      <a:lvl8pPr marL="3429000" indent="-228600" algn="l" rtl="0" fontAlgn="base">
        <a:spcBef>
          <a:spcPct val="20000"/>
        </a:spcBef>
        <a:spcAft>
          <a:spcPct val="0"/>
        </a:spcAft>
        <a:defRPr sz="2800">
          <a:solidFill>
            <a:schemeClr val="tx1"/>
          </a:solidFill>
          <a:latin typeface="+mn-lt"/>
          <a:ea typeface="+mn-ea"/>
        </a:defRPr>
      </a:lvl8pPr>
      <a:lvl9pPr marL="3886200" indent="-228600" algn="l" rtl="0" fontAlgn="base">
        <a:spcBef>
          <a:spcPct val="20000"/>
        </a:spcBef>
        <a:spcAft>
          <a:spcPct val="0"/>
        </a:spcAft>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Line 10"/>
          <p:cNvSpPr>
            <a:spLocks noChangeShapeType="1"/>
          </p:cNvSpPr>
          <p:nvPr/>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1" name="Rectangle 3"/>
          <p:cNvSpPr>
            <a:spLocks noGrp="1" noChangeArrowheads="1"/>
          </p:cNvSpPr>
          <p:nvPr>
            <p:ph type="body" idx="1"/>
          </p:nvPr>
        </p:nvSpPr>
        <p:spPr bwMode="auto">
          <a:xfrm>
            <a:off x="838200" y="1371600"/>
            <a:ext cx="7924800" cy="4953000"/>
          </a:xfrm>
          <a:prstGeom prst="rect">
            <a:avLst/>
          </a:prstGeom>
          <a:solidFill>
            <a:schemeClr val="bg1">
              <a:alpha val="50000"/>
            </a:schemeClr>
          </a:solidFill>
          <a:ln>
            <a:noFill/>
          </a:ln>
          <a:effectLst>
            <a:softEdge rad="190500"/>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p:cNvCxnSpPr/>
          <p:nvPr/>
        </p:nvCxnSpPr>
        <p:spPr bwMode="auto">
          <a:xfrm>
            <a:off x="304800" y="762000"/>
            <a:ext cx="8839200" cy="0"/>
          </a:xfrm>
          <a:prstGeom prst="line">
            <a:avLst/>
          </a:prstGeom>
          <a:ln>
            <a:solidFill>
              <a:srgbClr val="ADCEEF"/>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42535539"/>
      </p:ext>
    </p:extLst>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9" r:id="rId4"/>
    <p:sldLayoutId id="2147483710" r:id="rId5"/>
    <p:sldLayoutId id="2147483711" r:id="rId6"/>
    <p:sldLayoutId id="2147483712" r:id="rId7"/>
    <p:sldLayoutId id="2147483713" r:id="rId8"/>
    <p:sldLayoutId id="2147483714" r:id="rId9"/>
  </p:sldLayoutIdLst>
  <p:hf sldNum="0" hdr="0" ftr="0" dt="0"/>
  <p:txStyles>
    <p:titleStyle>
      <a:lvl1pPr algn="l" defTabSz="457200" rtl="0" eaLnBrk="1" latinLnBrk="0" hangingPunct="1">
        <a:spcBef>
          <a:spcPct val="0"/>
        </a:spcBef>
        <a:buNone/>
        <a:defRPr sz="2400" kern="1200">
          <a:solidFill>
            <a:schemeClr val="tx1"/>
          </a:solidFill>
          <a:latin typeface="Arial"/>
          <a:ea typeface="+mj-ea"/>
          <a:cs typeface="Arial"/>
        </a:defRPr>
      </a:lvl1pPr>
    </p:titleStyle>
    <p:bodyStyle>
      <a:lvl1pPr marL="0" indent="0" algn="l" defTabSz="457200" rtl="0" eaLnBrk="1" latinLnBrk="0" hangingPunct="1">
        <a:spcBef>
          <a:spcPct val="20000"/>
        </a:spcBef>
        <a:buFontTx/>
        <a:buNone/>
        <a:defRPr sz="2800" kern="1200">
          <a:solidFill>
            <a:schemeClr val="tx1"/>
          </a:solidFill>
          <a:latin typeface="Times New Roman"/>
          <a:ea typeface="+mn-ea"/>
          <a:cs typeface="Times New Roman"/>
        </a:defRPr>
      </a:lvl1pPr>
      <a:lvl2pPr marL="457200" indent="0" algn="l" defTabSz="457200" rtl="0" eaLnBrk="1" latinLnBrk="0" hangingPunct="1">
        <a:spcBef>
          <a:spcPct val="20000"/>
        </a:spcBef>
        <a:buFontTx/>
        <a:buNone/>
        <a:defRPr sz="2800" kern="1200">
          <a:solidFill>
            <a:schemeClr val="tx1"/>
          </a:solidFill>
          <a:latin typeface="Times New Roman"/>
          <a:ea typeface="+mn-ea"/>
          <a:cs typeface="Times New Roman"/>
        </a:defRPr>
      </a:lvl2pPr>
      <a:lvl3pPr marL="914400" indent="0" algn="l" defTabSz="457200" rtl="0" eaLnBrk="1" latinLnBrk="0" hangingPunct="1">
        <a:spcBef>
          <a:spcPct val="20000"/>
        </a:spcBef>
        <a:buFontTx/>
        <a:buNone/>
        <a:defRPr sz="2800" kern="1200">
          <a:solidFill>
            <a:schemeClr val="tx1"/>
          </a:solidFill>
          <a:latin typeface="Times New Roman"/>
          <a:ea typeface="+mn-ea"/>
          <a:cs typeface="Times New Roman"/>
        </a:defRPr>
      </a:lvl3pPr>
      <a:lvl4pPr marL="1371600" indent="0" algn="l" defTabSz="457200" rtl="0" eaLnBrk="1" latinLnBrk="0" hangingPunct="1">
        <a:spcBef>
          <a:spcPct val="20000"/>
        </a:spcBef>
        <a:buFontTx/>
        <a:buNone/>
        <a:defRPr sz="2800" kern="1200">
          <a:solidFill>
            <a:schemeClr val="tx1"/>
          </a:solidFill>
          <a:latin typeface="Times New Roman"/>
          <a:ea typeface="+mn-ea"/>
          <a:cs typeface="Times New Roman"/>
        </a:defRPr>
      </a:lvl4pPr>
      <a:lvl5pPr marL="1828800" indent="0" algn="l" defTabSz="457200" rtl="0" eaLnBrk="1" latinLnBrk="0" hangingPunct="1">
        <a:spcBef>
          <a:spcPct val="20000"/>
        </a:spcBef>
        <a:buFontTx/>
        <a:buNone/>
        <a:defRPr sz="28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838200" y="1371600"/>
            <a:ext cx="6781800" cy="4038600"/>
          </a:xfrm>
          <a:prstGeom prst="rect">
            <a:avLst/>
          </a:prstGeom>
          <a:solidFill>
            <a:schemeClr val="bg1"/>
          </a:solidFill>
          <a:ln>
            <a:noFill/>
          </a:ln>
          <a:effectLst>
            <a:softEdge rad="190500"/>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6" name="Line 10"/>
          <p:cNvSpPr>
            <a:spLocks noChangeShapeType="1"/>
          </p:cNvSpPr>
          <p:nvPr/>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cxnSp>
        <p:nvCxnSpPr>
          <p:cNvPr id="5" name="Straight Connector 4"/>
          <p:cNvCxnSpPr/>
          <p:nvPr/>
        </p:nvCxnSpPr>
        <p:spPr bwMode="auto">
          <a:xfrm>
            <a:off x="304800" y="762000"/>
            <a:ext cx="8839200" cy="0"/>
          </a:xfrm>
          <a:prstGeom prst="line">
            <a:avLst/>
          </a:prstGeom>
          <a:ln>
            <a:solidFill>
              <a:schemeClr val="accent2">
                <a:lumMod val="60000"/>
                <a:lumOff val="40000"/>
              </a:schemeClr>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4" name="Picture 3" descr="A close up of a sign&#10;&#10;Description generated with very high confidence">
            <a:extLst>
              <a:ext uri="{FF2B5EF4-FFF2-40B4-BE49-F238E27FC236}">
                <a16:creationId xmlns:a16="http://schemas.microsoft.com/office/drawing/2014/main" id="{3F895A24-F6F0-48D7-BED8-5982747D27C1}"/>
              </a:ext>
            </a:extLst>
          </p:cNvPr>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3212029" y="5563764"/>
            <a:ext cx="3024742" cy="1271582"/>
          </a:xfrm>
          <a:prstGeom prst="rect">
            <a:avLst/>
          </a:prstGeom>
        </p:spPr>
      </p:pic>
      <p:pic>
        <p:nvPicPr>
          <p:cNvPr id="10" name="Picture 9">
            <a:extLst>
              <a:ext uri="{FF2B5EF4-FFF2-40B4-BE49-F238E27FC236}">
                <a16:creationId xmlns:a16="http://schemas.microsoft.com/office/drawing/2014/main" id="{2AFB579C-196F-45C6-9766-21F62A7329CD}"/>
              </a:ext>
            </a:extLst>
          </p:cNvPr>
          <p:cNvPicPr/>
          <p:nvPr/>
        </p:nvPicPr>
        <p:blipFill>
          <a:blip r:embed="rId11" cstate="email">
            <a:extLst>
              <a:ext uri="{28A0092B-C50C-407E-A947-70E740481C1C}">
                <a14:useLocalDpi xmlns:a14="http://schemas.microsoft.com/office/drawing/2010/main" val="0"/>
              </a:ext>
            </a:extLst>
          </a:blip>
          <a:stretch>
            <a:fillRect/>
          </a:stretch>
        </p:blipFill>
        <p:spPr>
          <a:xfrm>
            <a:off x="7162800" y="5641048"/>
            <a:ext cx="1600200" cy="1117013"/>
          </a:xfrm>
          <a:prstGeom prst="rect">
            <a:avLst/>
          </a:prstGeom>
        </p:spPr>
      </p:pic>
      <p:pic>
        <p:nvPicPr>
          <p:cNvPr id="12" name="Picture 11">
            <a:extLst>
              <a:ext uri="{FF2B5EF4-FFF2-40B4-BE49-F238E27FC236}">
                <a16:creationId xmlns:a16="http://schemas.microsoft.com/office/drawing/2014/main" id="{0A775274-DD1A-420D-994B-11C356FDB665}"/>
              </a:ext>
            </a:extLst>
          </p:cNvPr>
          <p:cNvPicPr/>
          <p:nvPr/>
        </p:nvPicPr>
        <p:blipFill>
          <a:blip r:embed="rId12" cstate="email">
            <a:extLst>
              <a:ext uri="{28A0092B-C50C-407E-A947-70E740481C1C}">
                <a14:useLocalDpi xmlns:a14="http://schemas.microsoft.com/office/drawing/2010/main" val="0"/>
              </a:ext>
            </a:extLst>
          </a:blip>
          <a:stretch>
            <a:fillRect/>
          </a:stretch>
        </p:blipFill>
        <p:spPr>
          <a:xfrm>
            <a:off x="390096" y="5529629"/>
            <a:ext cx="1819704" cy="1339849"/>
          </a:xfrm>
          <a:prstGeom prst="rect">
            <a:avLst/>
          </a:prstGeom>
        </p:spPr>
      </p:pic>
    </p:spTree>
    <p:extLst>
      <p:ext uri="{BB962C8B-B14F-4D97-AF65-F5344CB8AC3E}">
        <p14:creationId xmlns:p14="http://schemas.microsoft.com/office/powerpoint/2010/main" val="1509627313"/>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Lst>
  <p:transition>
    <p:wipe dir="d"/>
  </p:transition>
  <p:txStyles>
    <p:titleStyle>
      <a:lvl1pPr algn="l" rtl="0" eaLnBrk="1" fontAlgn="base" hangingPunct="1">
        <a:spcBef>
          <a:spcPct val="0"/>
        </a:spcBef>
        <a:spcAft>
          <a:spcPct val="0"/>
        </a:spcAft>
        <a:defRPr sz="2400" b="1">
          <a:solidFill>
            <a:srgbClr val="380080"/>
          </a:solidFill>
          <a:latin typeface="+mj-lt"/>
          <a:ea typeface="+mj-ea"/>
          <a:cs typeface="ＭＳ Ｐゴシック" charset="0"/>
        </a:defRPr>
      </a:lvl1pPr>
      <a:lvl2pPr algn="l" rtl="0" eaLnBrk="1" fontAlgn="base" hangingPunct="1">
        <a:spcBef>
          <a:spcPct val="0"/>
        </a:spcBef>
        <a:spcAft>
          <a:spcPct val="0"/>
        </a:spcAft>
        <a:defRPr sz="2400" b="1">
          <a:solidFill>
            <a:srgbClr val="380080"/>
          </a:solidFill>
          <a:latin typeface="Arial" charset="0"/>
          <a:ea typeface="ＭＳ Ｐゴシック" pitchFamily="80" charset="-128"/>
          <a:cs typeface="ＭＳ Ｐゴシック" charset="0"/>
        </a:defRPr>
      </a:lvl2pPr>
      <a:lvl3pPr algn="l" rtl="0" eaLnBrk="1" fontAlgn="base" hangingPunct="1">
        <a:spcBef>
          <a:spcPct val="0"/>
        </a:spcBef>
        <a:spcAft>
          <a:spcPct val="0"/>
        </a:spcAft>
        <a:defRPr sz="2400" b="1">
          <a:solidFill>
            <a:srgbClr val="380080"/>
          </a:solidFill>
          <a:latin typeface="Arial" charset="0"/>
          <a:ea typeface="ＭＳ Ｐゴシック" pitchFamily="80" charset="-128"/>
          <a:cs typeface="ＭＳ Ｐゴシック" charset="0"/>
        </a:defRPr>
      </a:lvl3pPr>
      <a:lvl4pPr algn="l" rtl="0" eaLnBrk="1" fontAlgn="base" hangingPunct="1">
        <a:spcBef>
          <a:spcPct val="0"/>
        </a:spcBef>
        <a:spcAft>
          <a:spcPct val="0"/>
        </a:spcAft>
        <a:defRPr sz="2400" b="1">
          <a:solidFill>
            <a:srgbClr val="380080"/>
          </a:solidFill>
          <a:latin typeface="Arial" charset="0"/>
          <a:ea typeface="ＭＳ Ｐゴシック" pitchFamily="80" charset="-128"/>
          <a:cs typeface="ＭＳ Ｐゴシック" charset="0"/>
        </a:defRPr>
      </a:lvl4pPr>
      <a:lvl5pPr algn="l" rtl="0" eaLnBrk="1" fontAlgn="base" hangingPunct="1">
        <a:spcBef>
          <a:spcPct val="0"/>
        </a:spcBef>
        <a:spcAft>
          <a:spcPct val="0"/>
        </a:spcAft>
        <a:defRPr sz="2400" b="1">
          <a:solidFill>
            <a:srgbClr val="380080"/>
          </a:solidFill>
          <a:latin typeface="Arial" charset="0"/>
          <a:ea typeface="ＭＳ Ｐゴシック" pitchFamily="80" charset="-128"/>
          <a:cs typeface="ＭＳ Ｐゴシック" charset="0"/>
        </a:defRPr>
      </a:lvl5pPr>
      <a:lvl6pPr marL="457200" algn="l" rtl="0" eaLnBrk="1" fontAlgn="base" hangingPunct="1">
        <a:spcBef>
          <a:spcPct val="0"/>
        </a:spcBef>
        <a:spcAft>
          <a:spcPct val="0"/>
        </a:spcAft>
        <a:defRPr sz="2400" b="1">
          <a:solidFill>
            <a:srgbClr val="FFFDCB"/>
          </a:solidFill>
          <a:latin typeface="Arial" charset="0"/>
          <a:ea typeface="ＭＳ Ｐゴシック" pitchFamily="80" charset="-128"/>
        </a:defRPr>
      </a:lvl6pPr>
      <a:lvl7pPr marL="914400" algn="l" rtl="0" eaLnBrk="1" fontAlgn="base" hangingPunct="1">
        <a:spcBef>
          <a:spcPct val="0"/>
        </a:spcBef>
        <a:spcAft>
          <a:spcPct val="0"/>
        </a:spcAft>
        <a:defRPr sz="2400" b="1">
          <a:solidFill>
            <a:srgbClr val="FFFDCB"/>
          </a:solidFill>
          <a:latin typeface="Arial" charset="0"/>
          <a:ea typeface="ＭＳ Ｐゴシック" pitchFamily="80" charset="-128"/>
        </a:defRPr>
      </a:lvl7pPr>
      <a:lvl8pPr marL="1371600" algn="l" rtl="0" eaLnBrk="1" fontAlgn="base" hangingPunct="1">
        <a:spcBef>
          <a:spcPct val="0"/>
        </a:spcBef>
        <a:spcAft>
          <a:spcPct val="0"/>
        </a:spcAft>
        <a:defRPr sz="2400" b="1">
          <a:solidFill>
            <a:srgbClr val="FFFDCB"/>
          </a:solidFill>
          <a:latin typeface="Arial" charset="0"/>
          <a:ea typeface="ＭＳ Ｐゴシック" pitchFamily="80" charset="-128"/>
        </a:defRPr>
      </a:lvl8pPr>
      <a:lvl9pPr marL="1828800" algn="l" rtl="0" eaLnBrk="1" fontAlgn="base" hangingPunct="1">
        <a:spcBef>
          <a:spcPct val="0"/>
        </a:spcBef>
        <a:spcAft>
          <a:spcPct val="0"/>
        </a:spcAft>
        <a:defRPr sz="2400" b="1">
          <a:solidFill>
            <a:srgbClr val="FFFDCB"/>
          </a:solidFill>
          <a:latin typeface="Arial" charset="0"/>
          <a:ea typeface="ＭＳ Ｐゴシック" pitchFamily="80" charset="-128"/>
        </a:defRPr>
      </a:lvl9pPr>
    </p:titleStyle>
    <p:bodyStyle>
      <a:lvl1pPr marL="342900" indent="-342900" algn="l" rtl="0" eaLnBrk="1" fontAlgn="base" hangingPunct="1">
        <a:spcBef>
          <a:spcPct val="20000"/>
        </a:spcBef>
        <a:spcAft>
          <a:spcPct val="0"/>
        </a:spcAft>
        <a:defRPr sz="2800">
          <a:solidFill>
            <a:schemeClr val="tx1"/>
          </a:solidFill>
          <a:latin typeface="+mj-lt"/>
          <a:ea typeface="+mn-ea"/>
          <a:cs typeface="ＭＳ Ｐゴシック" charset="0"/>
        </a:defRPr>
      </a:lvl1pPr>
      <a:lvl2pPr marL="742950" indent="-285750" algn="l" rtl="0" eaLnBrk="1" fontAlgn="base" hangingPunct="1">
        <a:spcBef>
          <a:spcPct val="20000"/>
        </a:spcBef>
        <a:spcAft>
          <a:spcPct val="0"/>
        </a:spcAft>
        <a:defRPr sz="2800">
          <a:solidFill>
            <a:schemeClr val="tx1"/>
          </a:solidFill>
          <a:latin typeface="+mj-lt"/>
          <a:ea typeface="+mn-ea"/>
        </a:defRPr>
      </a:lvl2pPr>
      <a:lvl3pPr marL="1143000" indent="-228600" algn="l" rtl="0" eaLnBrk="1" fontAlgn="base" hangingPunct="1">
        <a:spcBef>
          <a:spcPct val="20000"/>
        </a:spcBef>
        <a:spcAft>
          <a:spcPct val="0"/>
        </a:spcAft>
        <a:defRPr sz="2800">
          <a:solidFill>
            <a:schemeClr val="tx1"/>
          </a:solidFill>
          <a:latin typeface="+mj-lt"/>
          <a:ea typeface="+mn-ea"/>
        </a:defRPr>
      </a:lvl3pPr>
      <a:lvl4pPr marL="1600200" indent="-228600" algn="l" rtl="0" eaLnBrk="1" fontAlgn="base" hangingPunct="1">
        <a:spcBef>
          <a:spcPct val="20000"/>
        </a:spcBef>
        <a:spcAft>
          <a:spcPct val="0"/>
        </a:spcAft>
        <a:defRPr sz="2800">
          <a:solidFill>
            <a:schemeClr val="tx1"/>
          </a:solidFill>
          <a:latin typeface="+mj-lt"/>
          <a:ea typeface="+mn-ea"/>
        </a:defRPr>
      </a:lvl4pPr>
      <a:lvl5pPr marL="2057400" indent="-228600" algn="l" rtl="0" eaLnBrk="1" fontAlgn="base" hangingPunct="1">
        <a:spcBef>
          <a:spcPct val="20000"/>
        </a:spcBef>
        <a:spcAft>
          <a:spcPct val="0"/>
        </a:spcAft>
        <a:defRPr sz="2800">
          <a:solidFill>
            <a:schemeClr val="tx1"/>
          </a:solidFill>
          <a:latin typeface="+mj-lt"/>
          <a:ea typeface="+mn-ea"/>
        </a:defRPr>
      </a:lvl5pPr>
      <a:lvl6pPr marL="2514600" indent="-228600" algn="l" rtl="0" eaLnBrk="1" fontAlgn="base" hangingPunct="1">
        <a:spcBef>
          <a:spcPct val="20000"/>
        </a:spcBef>
        <a:spcAft>
          <a:spcPct val="0"/>
        </a:spcAft>
        <a:defRPr sz="2800">
          <a:solidFill>
            <a:schemeClr val="tx1"/>
          </a:solidFill>
          <a:latin typeface="+mn-lt"/>
          <a:ea typeface="+mn-ea"/>
        </a:defRPr>
      </a:lvl6pPr>
      <a:lvl7pPr marL="2971800" indent="-228600" algn="l" rtl="0" eaLnBrk="1" fontAlgn="base" hangingPunct="1">
        <a:spcBef>
          <a:spcPct val="20000"/>
        </a:spcBef>
        <a:spcAft>
          <a:spcPct val="0"/>
        </a:spcAft>
        <a:defRPr sz="2800">
          <a:solidFill>
            <a:schemeClr val="tx1"/>
          </a:solidFill>
          <a:latin typeface="+mn-lt"/>
          <a:ea typeface="+mn-ea"/>
        </a:defRPr>
      </a:lvl7pPr>
      <a:lvl8pPr marL="3429000" indent="-228600" algn="l" rtl="0" eaLnBrk="1" fontAlgn="base" hangingPunct="1">
        <a:spcBef>
          <a:spcPct val="20000"/>
        </a:spcBef>
        <a:spcAft>
          <a:spcPct val="0"/>
        </a:spcAft>
        <a:defRPr sz="2800">
          <a:solidFill>
            <a:schemeClr val="tx1"/>
          </a:solidFill>
          <a:latin typeface="+mn-lt"/>
          <a:ea typeface="+mn-ea"/>
        </a:defRPr>
      </a:lvl8pPr>
      <a:lvl9pPr marL="3886200" indent="-228600" algn="l" rtl="0" eaLnBrk="1" fontAlgn="base" hangingPunct="1">
        <a:spcBef>
          <a:spcPct val="20000"/>
        </a:spcBef>
        <a:spcAft>
          <a:spcPct val="0"/>
        </a:spcAft>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www.hcpl.net/location/tomball-college-community-library" TargetMode="Externa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hyperlink" Target="http://www.hcpl.net/location/tomball-college-community-library" TargetMode="External"/><Relationship Id="rId4" Type="http://schemas.openxmlformats.org/officeDocument/2006/relationships/image" Target="../media/image5.jpeg"/></Relationships>
</file>

<file path=ppt/slides/_rels/slide3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0.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5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1.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5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www.glencary.org" TargetMode="External"/><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2.xml"/><Relationship Id="rId1" Type="http://schemas.openxmlformats.org/officeDocument/2006/relationships/slideLayout" Target="../slideLayouts/slideLayout3.xml"/><Relationship Id="rId4" Type="http://schemas.openxmlformats.org/officeDocument/2006/relationships/image" Target="../media/image15.jpeg"/></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sz="3600" dirty="0"/>
              <a:t>Welcome			   8:15am Service</a:t>
            </a:r>
            <a:endParaRPr lang="en-US" dirty="0"/>
          </a:p>
        </p:txBody>
      </p:sp>
      <p:sp>
        <p:nvSpPr>
          <p:cNvPr id="3" name="Content Placeholder 2"/>
          <p:cNvSpPr>
            <a:spLocks noGrp="1"/>
          </p:cNvSpPr>
          <p:nvPr>
            <p:ph idx="1"/>
          </p:nvPr>
        </p:nvSpPr>
        <p:spPr>
          <a:xfrm>
            <a:off x="723900" y="838200"/>
            <a:ext cx="7696200" cy="4114800"/>
          </a:xfrm>
        </p:spPr>
        <p:txBody>
          <a:bodyPr anchor="t"/>
          <a:lstStyle/>
          <a:p>
            <a:pPr marL="454025" indent="-454025" eaLnBrk="1" hangingPunct="1">
              <a:lnSpc>
                <a:spcPct val="90000"/>
              </a:lnSpc>
              <a:defRPr/>
            </a:pPr>
            <a:r>
              <a:rPr lang="en-US" b="1" dirty="0">
                <a:latin typeface="+mj-lt"/>
                <a:ea typeface="ＭＳ Ｐゴシック" charset="0"/>
              </a:rPr>
              <a:t>to </a:t>
            </a:r>
            <a:br>
              <a:rPr lang="en-US" b="1" dirty="0">
                <a:latin typeface="+mj-lt"/>
                <a:ea typeface="ＭＳ Ｐゴシック" charset="0"/>
              </a:rPr>
            </a:br>
            <a:r>
              <a:rPr lang="en-US" sz="4400" b="1" dirty="0">
                <a:solidFill>
                  <a:schemeClr val="accent6"/>
                </a:solidFill>
                <a:latin typeface="+mj-lt"/>
                <a:ea typeface="ＭＳ Ｐゴシック" charset="0"/>
              </a:rPr>
              <a:t>Elk River Lutheran Church</a:t>
            </a:r>
          </a:p>
          <a:p>
            <a:pPr marL="454025" indent="-454025" eaLnBrk="1" hangingPunct="1">
              <a:lnSpc>
                <a:spcPct val="90000"/>
              </a:lnSpc>
              <a:defRPr/>
            </a:pPr>
            <a:endParaRPr lang="en-US" sz="2000" dirty="0">
              <a:solidFill>
                <a:srgbClr val="4597A0"/>
              </a:solidFill>
              <a:latin typeface="+mj-lt"/>
              <a:ea typeface="ＭＳ Ｐゴシック" charset="0"/>
            </a:endParaRPr>
          </a:p>
          <a:p>
            <a:pPr marL="917575" indent="-466725" eaLnBrk="1" hangingPunct="1">
              <a:lnSpc>
                <a:spcPct val="90000"/>
              </a:lnSpc>
              <a:spcAft>
                <a:spcPts val="600"/>
              </a:spcAft>
              <a:buFont typeface="Arial"/>
              <a:buChar char="•"/>
              <a:defRPr/>
            </a:pPr>
            <a:r>
              <a:rPr lang="en-US" sz="2400" dirty="0">
                <a:latin typeface="+mj-lt"/>
                <a:ea typeface="ＭＳ Ｐゴシック" charset="0"/>
              </a:rPr>
              <a:t>All are invited to share in the Lord’s Supper.</a:t>
            </a:r>
          </a:p>
          <a:p>
            <a:pPr marL="917575" indent="-466725" eaLnBrk="1" hangingPunct="1">
              <a:lnSpc>
                <a:spcPct val="90000"/>
              </a:lnSpc>
              <a:spcAft>
                <a:spcPts val="600"/>
              </a:spcAft>
              <a:buFont typeface="Arial"/>
              <a:buChar char="•"/>
              <a:defRPr/>
            </a:pPr>
            <a:r>
              <a:rPr lang="en-US" sz="2400" dirty="0">
                <a:latin typeface="+mj-lt"/>
                <a:ea typeface="ＭＳ Ｐゴシック" charset="0"/>
              </a:rPr>
              <a:t>We encourage children to participate in worship and communion.	</a:t>
            </a:r>
          </a:p>
          <a:p>
            <a:pPr marL="917575" indent="-466725" eaLnBrk="1" hangingPunct="1">
              <a:lnSpc>
                <a:spcPct val="90000"/>
              </a:lnSpc>
              <a:spcAft>
                <a:spcPts val="600"/>
              </a:spcAft>
              <a:buFont typeface="Arial"/>
              <a:buChar char="•"/>
              <a:defRPr/>
            </a:pPr>
            <a:r>
              <a:rPr lang="en-US" sz="2400" dirty="0">
                <a:latin typeface="+mj-lt"/>
                <a:ea typeface="ＭＳ Ｐゴシック" charset="0"/>
              </a:rPr>
              <a:t>Nursery is available, should you desire it.</a:t>
            </a:r>
          </a:p>
          <a:p>
            <a:pPr marL="917575" indent="-466725" eaLnBrk="1" hangingPunct="1">
              <a:lnSpc>
                <a:spcPct val="90000"/>
              </a:lnSpc>
              <a:spcAft>
                <a:spcPts val="600"/>
              </a:spcAft>
              <a:buFont typeface="Arial"/>
              <a:buChar char="•"/>
              <a:defRPr/>
            </a:pPr>
            <a:r>
              <a:rPr lang="en-US" sz="2400" dirty="0">
                <a:latin typeface="+mj-lt"/>
                <a:ea typeface="ＭＳ Ｐゴシック" charset="0"/>
              </a:rPr>
              <a:t>Restrooms are located in fellowship area and lower level.</a:t>
            </a:r>
          </a:p>
        </p:txBody>
      </p:sp>
    </p:spTree>
    <p:extLst>
      <p:ext uri="{BB962C8B-B14F-4D97-AF65-F5344CB8AC3E}">
        <p14:creationId xmlns:p14="http://schemas.microsoft.com/office/powerpoint/2010/main" val="3500881183"/>
      </p:ext>
    </p:extLst>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3" name="Content Placeholder 2"/>
          <p:cNvSpPr>
            <a:spLocks noGrp="1"/>
          </p:cNvSpPr>
          <p:nvPr>
            <p:ph idx="1"/>
          </p:nvPr>
        </p:nvSpPr>
        <p:spPr>
          <a:xfrm>
            <a:off x="838200" y="990600"/>
            <a:ext cx="7848600" cy="4953000"/>
          </a:xfrm>
        </p:spPr>
        <p:txBody>
          <a:bodyPr numCol="1"/>
          <a:lstStyle/>
          <a:p>
            <a:pPr marL="457200" indent="-457200">
              <a:spcBef>
                <a:spcPts val="0"/>
              </a:spcBef>
              <a:buFont typeface="Arial"/>
              <a:buChar char="•"/>
            </a:pPr>
            <a:endParaRPr lang="en-US" dirty="0"/>
          </a:p>
          <a:p>
            <a:pPr marL="457200" indent="-457200">
              <a:spcBef>
                <a:spcPts val="0"/>
              </a:spcBef>
              <a:buFont typeface="Arial"/>
              <a:buChar char="•"/>
            </a:pPr>
            <a:endParaRPr lang="en-US" dirty="0"/>
          </a:p>
          <a:p>
            <a:pPr marL="0" indent="0" algn="ctr">
              <a:spcBef>
                <a:spcPts val="0"/>
              </a:spcBef>
            </a:pPr>
            <a:r>
              <a:rPr lang="en-US" dirty="0"/>
              <a:t>Calligraphy of certificates, bibles, candles</a:t>
            </a:r>
          </a:p>
          <a:p>
            <a:pPr marL="0" indent="0" algn="ctr">
              <a:spcBef>
                <a:spcPts val="0"/>
              </a:spcBef>
            </a:pPr>
            <a:r>
              <a:rPr lang="en-US" dirty="0"/>
              <a:t>Caroling</a:t>
            </a:r>
          </a:p>
          <a:p>
            <a:pPr marL="0" indent="0" algn="ctr">
              <a:spcBef>
                <a:spcPts val="0"/>
              </a:spcBef>
            </a:pPr>
            <a:r>
              <a:rPr lang="en-US" dirty="0"/>
              <a:t>Carpentry Projects</a:t>
            </a:r>
          </a:p>
          <a:p>
            <a:pPr marL="0" indent="0" algn="ctr">
              <a:spcBef>
                <a:spcPts val="0"/>
              </a:spcBef>
            </a:pPr>
            <a:r>
              <a:rPr lang="en-US" dirty="0"/>
              <a:t>Change Altar Cloths </a:t>
            </a:r>
          </a:p>
          <a:p>
            <a:pPr marL="0" indent="0" algn="ctr">
              <a:spcBef>
                <a:spcPts val="0"/>
              </a:spcBef>
            </a:pPr>
            <a:r>
              <a:rPr lang="en-US" dirty="0"/>
              <a:t>Choir</a:t>
            </a:r>
          </a:p>
          <a:p>
            <a:pPr marL="0" indent="0" algn="ctr">
              <a:spcBef>
                <a:spcPts val="0"/>
              </a:spcBef>
            </a:pPr>
            <a:r>
              <a:rPr lang="en-US" dirty="0"/>
              <a:t>Church Council </a:t>
            </a:r>
          </a:p>
          <a:p>
            <a:pPr marL="0" indent="0" algn="ctr">
              <a:spcBef>
                <a:spcPts val="0"/>
              </a:spcBef>
            </a:pPr>
            <a:r>
              <a:rPr lang="en-US" dirty="0"/>
              <a:t>Communion Basket Holders</a:t>
            </a:r>
          </a:p>
          <a:p>
            <a:pPr marL="0" algn="ctr">
              <a:spcBef>
                <a:spcPts val="0"/>
              </a:spcBef>
            </a:pPr>
            <a:endParaRPr lang="en-US" dirty="0"/>
          </a:p>
        </p:txBody>
      </p:sp>
      <p:sp>
        <p:nvSpPr>
          <p:cNvPr id="4" name="TextBox 3"/>
          <p:cNvSpPr txBox="1"/>
          <p:nvPr/>
        </p:nvSpPr>
        <p:spPr>
          <a:xfrm>
            <a:off x="914400" y="838200"/>
            <a:ext cx="7696200" cy="830997"/>
          </a:xfrm>
          <a:prstGeom prst="rect">
            <a:avLst/>
          </a:prstGeom>
          <a:noFill/>
        </p:spPr>
        <p:txBody>
          <a:bodyPr wrap="square" rtlCol="0">
            <a:spAutoFit/>
          </a:bodyPr>
          <a:lstStyle/>
          <a:p>
            <a:pPr marL="0" algn="ctr">
              <a:spcBef>
                <a:spcPts val="0"/>
              </a:spcBef>
            </a:pPr>
            <a:r>
              <a:rPr lang="en-US" dirty="0"/>
              <a:t>Please stand and remain standing if you have volunteered in one of these areas:</a:t>
            </a:r>
          </a:p>
        </p:txBody>
      </p:sp>
    </p:spTree>
    <p:extLst>
      <p:ext uri="{BB962C8B-B14F-4D97-AF65-F5344CB8AC3E}">
        <p14:creationId xmlns:p14="http://schemas.microsoft.com/office/powerpoint/2010/main" val="326469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4" name="AutoShape 3"/>
          <p:cNvSpPr>
            <a:spLocks noChangeArrowheads="1"/>
          </p:cNvSpPr>
          <p:nvPr/>
        </p:nvSpPr>
        <p:spPr bwMode="auto">
          <a:xfrm>
            <a:off x="381000" y="13716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3" name="Rectangle 2"/>
          <p:cNvSpPr/>
          <p:nvPr/>
        </p:nvSpPr>
        <p:spPr>
          <a:xfrm>
            <a:off x="1143000" y="1371600"/>
            <a:ext cx="4572000" cy="1200328"/>
          </a:xfrm>
          <a:prstGeom prst="rect">
            <a:avLst/>
          </a:prstGeom>
        </p:spPr>
        <p:txBody>
          <a:bodyPr>
            <a:spAutoFit/>
          </a:bodyPr>
          <a:lstStyle/>
          <a:p>
            <a:r>
              <a:rPr lang="en-US" dirty="0"/>
              <a:t>We thank God for you.</a:t>
            </a:r>
          </a:p>
          <a:p>
            <a:endParaRPr lang="en-US" dirty="0"/>
          </a:p>
          <a:p>
            <a:r>
              <a:rPr lang="en-US" b="1" dirty="0"/>
              <a:t>We thank God for you!</a:t>
            </a:r>
            <a:endParaRPr lang="en-US" dirty="0"/>
          </a:p>
        </p:txBody>
      </p:sp>
      <p:sp>
        <p:nvSpPr>
          <p:cNvPr id="7" name="AutoShape 4"/>
          <p:cNvSpPr>
            <a:spLocks noChangeArrowheads="1"/>
          </p:cNvSpPr>
          <p:nvPr/>
        </p:nvSpPr>
        <p:spPr bwMode="auto">
          <a:xfrm>
            <a:off x="381000" y="21336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2168026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4" name="AutoShape 3"/>
          <p:cNvSpPr>
            <a:spLocks noChangeArrowheads="1"/>
          </p:cNvSpPr>
          <p:nvPr/>
        </p:nvSpPr>
        <p:spPr bwMode="auto">
          <a:xfrm>
            <a:off x="381000" y="13716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3" name="Rectangle 2"/>
          <p:cNvSpPr/>
          <p:nvPr/>
        </p:nvSpPr>
        <p:spPr>
          <a:xfrm>
            <a:off x="1143000" y="1371600"/>
            <a:ext cx="7620000" cy="1938992"/>
          </a:xfrm>
          <a:prstGeom prst="rect">
            <a:avLst/>
          </a:prstGeom>
        </p:spPr>
        <p:txBody>
          <a:bodyPr wrap="square">
            <a:spAutoFit/>
          </a:bodyPr>
          <a:lstStyle/>
          <a:p>
            <a:r>
              <a:rPr lang="en-US" dirty="0"/>
              <a:t>We give thanks for all volunteers and our life as church together.</a:t>
            </a:r>
          </a:p>
          <a:p>
            <a:endParaRPr lang="en-US" dirty="0"/>
          </a:p>
          <a:p>
            <a:r>
              <a:rPr lang="en-US" b="1" dirty="0"/>
              <a:t>Trusting in God’s grace, an accepting, joyful community, serving God and neighbor.</a:t>
            </a:r>
            <a:endParaRPr lang="en-US" dirty="0"/>
          </a:p>
        </p:txBody>
      </p:sp>
      <p:sp>
        <p:nvSpPr>
          <p:cNvPr id="7" name="AutoShape 4"/>
          <p:cNvSpPr>
            <a:spLocks noChangeArrowheads="1"/>
          </p:cNvSpPr>
          <p:nvPr/>
        </p:nvSpPr>
        <p:spPr bwMode="auto">
          <a:xfrm>
            <a:off x="381000" y="25146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057333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7528C3C9-60FC-4505-B96B-C039AFDB856F}"/>
              </a:ext>
            </a:extLst>
          </p:cNvPr>
          <p:cNvSpPr>
            <a:spLocks noGrp="1" noChangeArrowheads="1"/>
          </p:cNvSpPr>
          <p:nvPr>
            <p:ph idx="1"/>
          </p:nvPr>
        </p:nvSpPr>
        <p:spPr>
          <a:xfrm>
            <a:off x="304800" y="914400"/>
            <a:ext cx="8610600" cy="4038600"/>
          </a:xfrm>
        </p:spPr>
        <p:txBody>
          <a:bodyPr/>
          <a:lstStyle/>
          <a:p>
            <a:pPr algn="ctr"/>
            <a:r>
              <a:rPr lang="en-US" b="1" dirty="0"/>
              <a:t>1	Now thank we all our God</a:t>
            </a:r>
          </a:p>
          <a:p>
            <a:pPr algn="ctr"/>
            <a:r>
              <a:rPr lang="en-US" b="1" dirty="0"/>
              <a:t>	with hearts and hands and voices,</a:t>
            </a:r>
          </a:p>
          <a:p>
            <a:pPr algn="ctr"/>
            <a:r>
              <a:rPr lang="en-US" b="1" dirty="0"/>
              <a:t>	who wondrous things has done,</a:t>
            </a:r>
          </a:p>
          <a:p>
            <a:pPr algn="ctr"/>
            <a:r>
              <a:rPr lang="en-US" b="1" dirty="0"/>
              <a:t>	in whom this world rejoices;</a:t>
            </a:r>
          </a:p>
          <a:p>
            <a:pPr algn="ctr"/>
            <a:r>
              <a:rPr lang="en-US" b="1" dirty="0"/>
              <a:t>	who, from our mothers' arms,</a:t>
            </a:r>
          </a:p>
          <a:p>
            <a:pPr algn="ctr"/>
            <a:r>
              <a:rPr lang="en-US" b="1" dirty="0"/>
              <a:t>	has blest us on our way</a:t>
            </a:r>
          </a:p>
          <a:p>
            <a:pPr algn="ctr"/>
            <a:r>
              <a:rPr lang="en-US" b="1" dirty="0"/>
              <a:t>	with countless gifts of love,</a:t>
            </a:r>
          </a:p>
          <a:p>
            <a:pPr algn="ctr"/>
            <a:r>
              <a:rPr lang="en-US" b="1" dirty="0"/>
              <a:t>	and still is ours today.</a:t>
            </a:r>
          </a:p>
          <a:p>
            <a:pPr algn="ctr"/>
            <a:endParaRPr lang="en-US" altLang="en-US" sz="3200" b="1" strike="sngStrike" dirty="0"/>
          </a:p>
        </p:txBody>
      </p:sp>
      <p:sp>
        <p:nvSpPr>
          <p:cNvPr id="2" name="Title 1">
            <a:extLst>
              <a:ext uri="{FF2B5EF4-FFF2-40B4-BE49-F238E27FC236}">
                <a16:creationId xmlns:a16="http://schemas.microsoft.com/office/drawing/2014/main" id="{AD532374-2B9B-4414-8133-75F0D6CDDBDA}"/>
              </a:ext>
            </a:extLst>
          </p:cNvPr>
          <p:cNvSpPr>
            <a:spLocks noGrp="1"/>
          </p:cNvSpPr>
          <p:nvPr>
            <p:ph type="title"/>
          </p:nvPr>
        </p:nvSpPr>
        <p:spPr>
          <a:xfrm>
            <a:off x="304800" y="181791"/>
            <a:ext cx="8534400" cy="381000"/>
          </a:xfrm>
        </p:spPr>
        <p:txBody>
          <a:bodyPr/>
          <a:lstStyle/>
          <a:p>
            <a:r>
              <a:rPr lang="en-US" dirty="0"/>
              <a:t>Gathering Hymn </a:t>
            </a:r>
            <a:br>
              <a:rPr lang="en-US" dirty="0"/>
            </a:br>
            <a:r>
              <a:rPr lang="en-US" dirty="0"/>
              <a:t>                             </a:t>
            </a:r>
            <a:r>
              <a:rPr lang="en-US" i="1" dirty="0"/>
              <a:t>(#840) “Now Thank We All Our God” </a:t>
            </a:r>
            <a:r>
              <a:rPr lang="en-US" i="1" baseline="30000" dirty="0"/>
              <a:t>v1 &amp; 2</a:t>
            </a:r>
          </a:p>
        </p:txBody>
      </p:sp>
    </p:spTree>
    <p:extLst>
      <p:ext uri="{BB962C8B-B14F-4D97-AF65-F5344CB8AC3E}">
        <p14:creationId xmlns:p14="http://schemas.microsoft.com/office/powerpoint/2010/main" val="3796548301"/>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7528C3C9-60FC-4505-B96B-C039AFDB856F}"/>
              </a:ext>
            </a:extLst>
          </p:cNvPr>
          <p:cNvSpPr>
            <a:spLocks noGrp="1" noChangeArrowheads="1"/>
          </p:cNvSpPr>
          <p:nvPr>
            <p:ph idx="1"/>
          </p:nvPr>
        </p:nvSpPr>
        <p:spPr>
          <a:xfrm>
            <a:off x="304800" y="914400"/>
            <a:ext cx="8610600" cy="4038600"/>
          </a:xfrm>
        </p:spPr>
        <p:txBody>
          <a:bodyPr/>
          <a:lstStyle/>
          <a:p>
            <a:pPr algn="ctr"/>
            <a:r>
              <a:rPr lang="en-US" b="1" dirty="0"/>
              <a:t>2	Oh, may this bounteous God</a:t>
            </a:r>
          </a:p>
          <a:p>
            <a:pPr algn="ctr"/>
            <a:r>
              <a:rPr lang="en-US" b="1" dirty="0"/>
              <a:t>	through all our life be near us,</a:t>
            </a:r>
          </a:p>
          <a:p>
            <a:pPr algn="ctr"/>
            <a:r>
              <a:rPr lang="en-US" b="1" dirty="0"/>
              <a:t>	with ever joyful hearts</a:t>
            </a:r>
          </a:p>
          <a:p>
            <a:pPr algn="ctr"/>
            <a:r>
              <a:rPr lang="en-US" b="1" dirty="0"/>
              <a:t>	and blessed peace to cheer us,</a:t>
            </a:r>
          </a:p>
          <a:p>
            <a:pPr algn="ctr"/>
            <a:r>
              <a:rPr lang="en-US" b="1" dirty="0"/>
              <a:t>	and keep us all in grace,</a:t>
            </a:r>
          </a:p>
          <a:p>
            <a:pPr algn="ctr"/>
            <a:r>
              <a:rPr lang="en-US" b="1" dirty="0"/>
              <a:t>	and guide us when perplexed,</a:t>
            </a:r>
          </a:p>
          <a:p>
            <a:pPr algn="ctr"/>
            <a:r>
              <a:rPr lang="en-US" b="1" dirty="0"/>
              <a:t>	and free us from all harm</a:t>
            </a:r>
          </a:p>
          <a:p>
            <a:pPr algn="ctr"/>
            <a:r>
              <a:rPr lang="en-US" b="1" dirty="0"/>
              <a:t>	in this world and the next.</a:t>
            </a:r>
          </a:p>
          <a:p>
            <a:pPr algn="ctr"/>
            <a:endParaRPr lang="en-US" altLang="en-US" sz="3200" b="1" strike="sngStrike" dirty="0"/>
          </a:p>
        </p:txBody>
      </p:sp>
      <p:sp>
        <p:nvSpPr>
          <p:cNvPr id="2" name="Title 1">
            <a:extLst>
              <a:ext uri="{FF2B5EF4-FFF2-40B4-BE49-F238E27FC236}">
                <a16:creationId xmlns:a16="http://schemas.microsoft.com/office/drawing/2014/main" id="{AD532374-2B9B-4414-8133-75F0D6CDDBDA}"/>
              </a:ext>
            </a:extLst>
          </p:cNvPr>
          <p:cNvSpPr>
            <a:spLocks noGrp="1"/>
          </p:cNvSpPr>
          <p:nvPr>
            <p:ph type="title"/>
          </p:nvPr>
        </p:nvSpPr>
        <p:spPr>
          <a:xfrm>
            <a:off x="304800" y="181791"/>
            <a:ext cx="8534400" cy="381000"/>
          </a:xfrm>
        </p:spPr>
        <p:txBody>
          <a:bodyPr/>
          <a:lstStyle/>
          <a:p>
            <a:r>
              <a:rPr lang="en-US" dirty="0"/>
              <a:t>Gathering Hymn </a:t>
            </a:r>
            <a:br>
              <a:rPr lang="en-US" dirty="0"/>
            </a:br>
            <a:r>
              <a:rPr lang="en-US" dirty="0"/>
              <a:t>                             </a:t>
            </a:r>
            <a:r>
              <a:rPr lang="en-US" i="1" dirty="0"/>
              <a:t>(#840) “Now Thank We All Our God” </a:t>
            </a:r>
            <a:r>
              <a:rPr lang="en-US" i="1" baseline="30000" dirty="0"/>
              <a:t>v1 &amp; 2</a:t>
            </a:r>
          </a:p>
        </p:txBody>
      </p:sp>
    </p:spTree>
    <p:extLst>
      <p:ext uri="{BB962C8B-B14F-4D97-AF65-F5344CB8AC3E}">
        <p14:creationId xmlns:p14="http://schemas.microsoft.com/office/powerpoint/2010/main" val="3246845114"/>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a:t>
            </a:r>
          </a:p>
        </p:txBody>
      </p:sp>
      <p:sp>
        <p:nvSpPr>
          <p:cNvPr id="3" name="Content Placeholder 2"/>
          <p:cNvSpPr>
            <a:spLocks noGrp="1"/>
          </p:cNvSpPr>
          <p:nvPr>
            <p:ph idx="1"/>
          </p:nvPr>
        </p:nvSpPr>
        <p:spPr>
          <a:xfrm>
            <a:off x="838200" y="990600"/>
            <a:ext cx="7848600" cy="2590800"/>
          </a:xfrm>
        </p:spPr>
        <p:txBody>
          <a:bodyPr/>
          <a:lstStyle/>
          <a:p>
            <a:r>
              <a:rPr lang="en-US" dirty="0"/>
              <a:t>Blessed be the holy Trinity, ☩ one God,</a:t>
            </a:r>
          </a:p>
          <a:p>
            <a:r>
              <a:rPr lang="en-US" dirty="0"/>
              <a:t>who forgives all our sin,</a:t>
            </a:r>
          </a:p>
          <a:p>
            <a:r>
              <a:rPr lang="en-US" dirty="0"/>
              <a:t>whose mercy endures forever</a:t>
            </a:r>
          </a:p>
          <a:p>
            <a:endParaRPr lang="en-US" b="1" dirty="0"/>
          </a:p>
          <a:p>
            <a:r>
              <a:rPr lang="en-US" b="1" dirty="0"/>
              <a:t>Amen.</a:t>
            </a:r>
            <a:endParaRPr lang="en-US" dirty="0"/>
          </a:p>
          <a:p>
            <a:pPr marL="0" indent="0">
              <a:spcBef>
                <a:spcPts val="1200"/>
              </a:spcBef>
            </a:pPr>
            <a:r>
              <a:rPr lang="en-US" b="1" dirty="0"/>
              <a:t>	</a:t>
            </a:r>
          </a:p>
        </p:txBody>
      </p:sp>
      <p:sp>
        <p:nvSpPr>
          <p:cNvPr id="4" name="AutoShape 3"/>
          <p:cNvSpPr>
            <a:spLocks noChangeArrowheads="1"/>
          </p:cNvSpPr>
          <p:nvPr/>
        </p:nvSpPr>
        <p:spPr bwMode="auto">
          <a:xfrm>
            <a:off x="333632" y="10668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a:extLst>
              <a:ext uri="{FF2B5EF4-FFF2-40B4-BE49-F238E27FC236}">
                <a16:creationId xmlns:a16="http://schemas.microsoft.com/office/drawing/2014/main" id="{40B24C0F-C0DC-4072-B0FE-D5F5FFB76BA5}"/>
              </a:ext>
            </a:extLst>
          </p:cNvPr>
          <p:cNvSpPr>
            <a:spLocks noChangeArrowheads="1"/>
          </p:cNvSpPr>
          <p:nvPr/>
        </p:nvSpPr>
        <p:spPr bwMode="auto">
          <a:xfrm>
            <a:off x="471616" y="3048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8" name="Picture 7" descr="A picture containing clipart&#10;&#10;Description generated with very high confidence">
            <a:extLst>
              <a:ext uri="{FF2B5EF4-FFF2-40B4-BE49-F238E27FC236}">
                <a16:creationId xmlns:a16="http://schemas.microsoft.com/office/drawing/2014/main" id="{261385E0-5321-4C28-ACA9-9F72484704C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97795" y="8238"/>
            <a:ext cx="1046205" cy="1266756"/>
          </a:xfrm>
          <a:prstGeom prst="rect">
            <a:avLst/>
          </a:prstGeom>
        </p:spPr>
      </p:pic>
    </p:spTree>
    <p:extLst>
      <p:ext uri="{BB962C8B-B14F-4D97-AF65-F5344CB8AC3E}">
        <p14:creationId xmlns:p14="http://schemas.microsoft.com/office/powerpoint/2010/main" val="1057070398"/>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a:t>
            </a:r>
          </a:p>
        </p:txBody>
      </p:sp>
      <p:sp>
        <p:nvSpPr>
          <p:cNvPr id="3" name="Content Placeholder 2"/>
          <p:cNvSpPr>
            <a:spLocks noGrp="1"/>
          </p:cNvSpPr>
          <p:nvPr>
            <p:ph idx="1"/>
          </p:nvPr>
        </p:nvSpPr>
        <p:spPr>
          <a:xfrm>
            <a:off x="838200" y="1066800"/>
            <a:ext cx="7620000" cy="3124200"/>
          </a:xfrm>
        </p:spPr>
        <p:txBody>
          <a:bodyPr/>
          <a:lstStyle/>
          <a:p>
            <a:pPr marL="0" indent="0">
              <a:spcBef>
                <a:spcPts val="1200"/>
              </a:spcBef>
            </a:pPr>
            <a:r>
              <a:rPr lang="en-US" dirty="0"/>
              <a:t>Almighty God, to whom all hearts are open, all desires known, and from whom no secrets are hid: cleanse the thoughts of our hearts by the inspiration of your Holy Spirit, that we may perfectly love you and worthily magnify your holy name, through Jesus Christ our Lord.</a:t>
            </a:r>
          </a:p>
          <a:p>
            <a:pPr marL="0" indent="0">
              <a:spcBef>
                <a:spcPts val="1200"/>
              </a:spcBef>
            </a:pPr>
            <a:r>
              <a:rPr lang="en-US" b="1" dirty="0"/>
              <a:t>Amen.</a:t>
            </a:r>
            <a:br>
              <a:rPr lang="en-US" dirty="0"/>
            </a:br>
            <a:r>
              <a:rPr lang="en-US" b="1" dirty="0"/>
              <a:t>	</a:t>
            </a:r>
          </a:p>
        </p:txBody>
      </p:sp>
      <p:sp>
        <p:nvSpPr>
          <p:cNvPr id="4" name="AutoShape 3"/>
          <p:cNvSpPr>
            <a:spLocks noChangeArrowheads="1"/>
          </p:cNvSpPr>
          <p:nvPr/>
        </p:nvSpPr>
        <p:spPr bwMode="auto">
          <a:xfrm>
            <a:off x="363495" y="11811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a:extLst>
              <a:ext uri="{FF2B5EF4-FFF2-40B4-BE49-F238E27FC236}">
                <a16:creationId xmlns:a16="http://schemas.microsoft.com/office/drawing/2014/main" id="{40B24C0F-C0DC-4072-B0FE-D5F5FFB76BA5}"/>
              </a:ext>
            </a:extLst>
          </p:cNvPr>
          <p:cNvSpPr>
            <a:spLocks noChangeArrowheads="1"/>
          </p:cNvSpPr>
          <p:nvPr/>
        </p:nvSpPr>
        <p:spPr bwMode="auto">
          <a:xfrm>
            <a:off x="401595" y="3810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8" name="Picture 7" descr="A picture containing clipart&#10;&#10;Description generated with very high confidence">
            <a:extLst>
              <a:ext uri="{FF2B5EF4-FFF2-40B4-BE49-F238E27FC236}">
                <a16:creationId xmlns:a16="http://schemas.microsoft.com/office/drawing/2014/main" id="{4438890B-4DCE-4545-AE0D-610CD672B57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97795" y="8238"/>
            <a:ext cx="1046205" cy="1266756"/>
          </a:xfrm>
          <a:prstGeom prst="rect">
            <a:avLst/>
          </a:prstGeom>
        </p:spPr>
      </p:pic>
    </p:spTree>
    <p:extLst>
      <p:ext uri="{BB962C8B-B14F-4D97-AF65-F5344CB8AC3E}">
        <p14:creationId xmlns:p14="http://schemas.microsoft.com/office/powerpoint/2010/main" val="3178233438"/>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a:t>
            </a:r>
          </a:p>
        </p:txBody>
      </p:sp>
      <p:sp>
        <p:nvSpPr>
          <p:cNvPr id="3" name="Content Placeholder 2"/>
          <p:cNvSpPr>
            <a:spLocks noGrp="1"/>
          </p:cNvSpPr>
          <p:nvPr>
            <p:ph idx="1"/>
          </p:nvPr>
        </p:nvSpPr>
        <p:spPr>
          <a:xfrm>
            <a:off x="838200" y="1066800"/>
            <a:ext cx="7620000" cy="3124200"/>
          </a:xfrm>
        </p:spPr>
        <p:txBody>
          <a:bodyPr/>
          <a:lstStyle/>
          <a:p>
            <a:pPr marL="0" indent="0"/>
            <a:r>
              <a:rPr lang="en-US" dirty="0"/>
              <a:t>Let us confess our sin in the presence of God and of one another.</a:t>
            </a:r>
          </a:p>
          <a:p>
            <a:pPr marL="0" indent="0"/>
            <a:r>
              <a:rPr lang="en-US" dirty="0"/>
              <a:t>Gracious God,</a:t>
            </a:r>
          </a:p>
          <a:p>
            <a:pPr marL="0" indent="0"/>
            <a:r>
              <a:rPr lang="en-US" b="1" dirty="0"/>
              <a:t>have mercy on us. We confess that we have turned from you and given ourselves into the power of sin. We are truly sorry and humbly repent. </a:t>
            </a:r>
            <a:br>
              <a:rPr lang="en-US" dirty="0"/>
            </a:br>
            <a:br>
              <a:rPr lang="en-US" dirty="0"/>
            </a:br>
            <a:r>
              <a:rPr lang="en-US" b="1" dirty="0"/>
              <a:t>	</a:t>
            </a:r>
          </a:p>
        </p:txBody>
      </p:sp>
      <p:sp>
        <p:nvSpPr>
          <p:cNvPr id="4" name="AutoShape 3"/>
          <p:cNvSpPr>
            <a:spLocks noChangeArrowheads="1"/>
          </p:cNvSpPr>
          <p:nvPr/>
        </p:nvSpPr>
        <p:spPr bwMode="auto">
          <a:xfrm>
            <a:off x="363495" y="11811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a:extLst>
              <a:ext uri="{FF2B5EF4-FFF2-40B4-BE49-F238E27FC236}">
                <a16:creationId xmlns:a16="http://schemas.microsoft.com/office/drawing/2014/main" id="{40B24C0F-C0DC-4072-B0FE-D5F5FFB76BA5}"/>
              </a:ext>
            </a:extLst>
          </p:cNvPr>
          <p:cNvSpPr>
            <a:spLocks noChangeArrowheads="1"/>
          </p:cNvSpPr>
          <p:nvPr/>
        </p:nvSpPr>
        <p:spPr bwMode="auto">
          <a:xfrm>
            <a:off x="439695" y="26289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8" name="Picture 7" descr="A picture containing clipart&#10;&#10;Description generated with very high confidence">
            <a:extLst>
              <a:ext uri="{FF2B5EF4-FFF2-40B4-BE49-F238E27FC236}">
                <a16:creationId xmlns:a16="http://schemas.microsoft.com/office/drawing/2014/main" id="{0F28822B-8D3E-490E-A4F5-9EA395CE86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97795" y="8238"/>
            <a:ext cx="1046205" cy="1266756"/>
          </a:xfrm>
          <a:prstGeom prst="rect">
            <a:avLst/>
          </a:prstGeom>
        </p:spPr>
      </p:pic>
    </p:spTree>
    <p:extLst>
      <p:ext uri="{BB962C8B-B14F-4D97-AF65-F5344CB8AC3E}">
        <p14:creationId xmlns:p14="http://schemas.microsoft.com/office/powerpoint/2010/main" val="2102575884"/>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a:t>
            </a:r>
          </a:p>
        </p:txBody>
      </p:sp>
      <p:sp>
        <p:nvSpPr>
          <p:cNvPr id="3" name="Content Placeholder 2"/>
          <p:cNvSpPr>
            <a:spLocks noGrp="1"/>
          </p:cNvSpPr>
          <p:nvPr>
            <p:ph idx="1"/>
          </p:nvPr>
        </p:nvSpPr>
        <p:spPr>
          <a:xfrm>
            <a:off x="838200" y="1066800"/>
            <a:ext cx="7620000" cy="3124200"/>
          </a:xfrm>
        </p:spPr>
        <p:txBody>
          <a:bodyPr/>
          <a:lstStyle/>
          <a:p>
            <a:pPr marL="0" indent="0"/>
            <a:r>
              <a:rPr lang="en-US" b="1" dirty="0"/>
              <a:t>In your compassion forgive us our sins, known and unknown, things we have done and things we have failed to do. Turn us again to you, and uphold us by your Spirit, so that we may live and serve you in newness of life through Jesus Christ, our Savior and Lord.</a:t>
            </a:r>
          </a:p>
          <a:p>
            <a:pPr marL="0" indent="0"/>
            <a:r>
              <a:rPr lang="en-US" b="1" dirty="0"/>
              <a:t>Amen.</a:t>
            </a:r>
          </a:p>
          <a:p>
            <a:pPr marL="0" indent="0"/>
            <a:br>
              <a:rPr lang="en-US" dirty="0"/>
            </a:br>
            <a:br>
              <a:rPr lang="en-US" dirty="0"/>
            </a:br>
            <a:r>
              <a:rPr lang="en-US" b="1" dirty="0"/>
              <a:t>	</a:t>
            </a:r>
          </a:p>
        </p:txBody>
      </p:sp>
      <p:sp>
        <p:nvSpPr>
          <p:cNvPr id="5" name="AutoShape 4">
            <a:extLst>
              <a:ext uri="{FF2B5EF4-FFF2-40B4-BE49-F238E27FC236}">
                <a16:creationId xmlns:a16="http://schemas.microsoft.com/office/drawing/2014/main" id="{40B24C0F-C0DC-4072-B0FE-D5F5FFB76BA5}"/>
              </a:ext>
            </a:extLst>
          </p:cNvPr>
          <p:cNvSpPr>
            <a:spLocks noChangeArrowheads="1"/>
          </p:cNvSpPr>
          <p:nvPr/>
        </p:nvSpPr>
        <p:spPr bwMode="auto">
          <a:xfrm>
            <a:off x="490957" y="1143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8" name="Picture 7" descr="A picture containing clipart&#10;&#10;Description generated with very high confidence">
            <a:extLst>
              <a:ext uri="{FF2B5EF4-FFF2-40B4-BE49-F238E27FC236}">
                <a16:creationId xmlns:a16="http://schemas.microsoft.com/office/drawing/2014/main" id="{0F28822B-8D3E-490E-A4F5-9EA395CE86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97795" y="8238"/>
            <a:ext cx="1046205" cy="1266756"/>
          </a:xfrm>
          <a:prstGeom prst="rect">
            <a:avLst/>
          </a:prstGeom>
        </p:spPr>
      </p:pic>
    </p:spTree>
    <p:extLst>
      <p:ext uri="{BB962C8B-B14F-4D97-AF65-F5344CB8AC3E}">
        <p14:creationId xmlns:p14="http://schemas.microsoft.com/office/powerpoint/2010/main" val="3247503479"/>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a:t>
            </a:r>
          </a:p>
        </p:txBody>
      </p:sp>
      <p:sp>
        <p:nvSpPr>
          <p:cNvPr id="3" name="Content Placeholder 2"/>
          <p:cNvSpPr>
            <a:spLocks noGrp="1"/>
          </p:cNvSpPr>
          <p:nvPr>
            <p:ph idx="1"/>
          </p:nvPr>
        </p:nvSpPr>
        <p:spPr>
          <a:xfrm>
            <a:off x="838200" y="1066800"/>
            <a:ext cx="7620000" cy="3124200"/>
          </a:xfrm>
        </p:spPr>
        <p:txBody>
          <a:bodyPr/>
          <a:lstStyle/>
          <a:p>
            <a:pPr marL="0" indent="0"/>
            <a:r>
              <a:rPr lang="en-US" dirty="0"/>
              <a:t>God, who is rich in mercy, loved us even when we were dead in sin, and made us alive together with Christ. By grace you have been saved. In the name of ☩ Jesus Christ, your sins are forgiven. Almighty God strengthen you with power through the Holy Spirit, that Christ may live in your hearts through faith.</a:t>
            </a:r>
          </a:p>
          <a:p>
            <a:pPr marL="0" indent="0"/>
            <a:r>
              <a:rPr lang="en-US" b="1" dirty="0"/>
              <a:t>Amen.</a:t>
            </a:r>
            <a:br>
              <a:rPr lang="en-US" dirty="0"/>
            </a:br>
            <a:br>
              <a:rPr lang="en-US" dirty="0"/>
            </a:br>
            <a:r>
              <a:rPr lang="en-US" b="1" dirty="0"/>
              <a:t>	</a:t>
            </a:r>
          </a:p>
        </p:txBody>
      </p:sp>
      <p:sp>
        <p:nvSpPr>
          <p:cNvPr id="4" name="AutoShape 3"/>
          <p:cNvSpPr>
            <a:spLocks noChangeArrowheads="1"/>
          </p:cNvSpPr>
          <p:nvPr/>
        </p:nvSpPr>
        <p:spPr bwMode="auto">
          <a:xfrm>
            <a:off x="363495" y="11811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a:extLst>
              <a:ext uri="{FF2B5EF4-FFF2-40B4-BE49-F238E27FC236}">
                <a16:creationId xmlns:a16="http://schemas.microsoft.com/office/drawing/2014/main" id="{40B24C0F-C0DC-4072-B0FE-D5F5FFB76BA5}"/>
              </a:ext>
            </a:extLst>
          </p:cNvPr>
          <p:cNvSpPr>
            <a:spLocks noChangeArrowheads="1"/>
          </p:cNvSpPr>
          <p:nvPr/>
        </p:nvSpPr>
        <p:spPr bwMode="auto">
          <a:xfrm>
            <a:off x="439695" y="4191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6" name="Picture 5" descr="A picture containing clipart&#10;&#10;Description generated with very high confidence">
            <a:extLst>
              <a:ext uri="{FF2B5EF4-FFF2-40B4-BE49-F238E27FC236}">
                <a16:creationId xmlns:a16="http://schemas.microsoft.com/office/drawing/2014/main" id="{B250F890-7D5F-40E8-8407-BCEE522BD31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97795" y="8238"/>
            <a:ext cx="1046205" cy="1266756"/>
          </a:xfrm>
          <a:prstGeom prst="rect">
            <a:avLst/>
          </a:prstGeom>
        </p:spPr>
      </p:pic>
    </p:spTree>
    <p:extLst>
      <p:ext uri="{BB962C8B-B14F-4D97-AF65-F5344CB8AC3E}">
        <p14:creationId xmlns:p14="http://schemas.microsoft.com/office/powerpoint/2010/main" val="3487022563"/>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Prelude</a:t>
            </a:r>
            <a:endParaRPr lang="en-US" b="0" i="1" dirty="0"/>
          </a:p>
        </p:txBody>
      </p:sp>
      <p:sp>
        <p:nvSpPr>
          <p:cNvPr id="4" name="Rectangle 3">
            <a:extLst>
              <a:ext uri="{FF2B5EF4-FFF2-40B4-BE49-F238E27FC236}">
                <a16:creationId xmlns:a16="http://schemas.microsoft.com/office/drawing/2014/main" id="{F3FF7062-8B44-4CE9-AFB9-D8DF8D23D120}"/>
              </a:ext>
            </a:extLst>
          </p:cNvPr>
          <p:cNvSpPr txBox="1">
            <a:spLocks noChangeArrowheads="1"/>
          </p:cNvSpPr>
          <p:nvPr/>
        </p:nvSpPr>
        <p:spPr bwMode="auto">
          <a:xfrm>
            <a:off x="228600" y="2209800"/>
            <a:ext cx="8686800" cy="1905000"/>
          </a:xfrm>
          <a:prstGeom prst="rect">
            <a:avLst/>
          </a:prstGeom>
          <a:noFill/>
          <a:ln>
            <a:noFill/>
          </a:ln>
          <a:effectLst>
            <a:softEdge rad="190500"/>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2800">
                <a:solidFill>
                  <a:schemeClr val="tx1"/>
                </a:solidFill>
                <a:latin typeface="+mj-lt"/>
                <a:ea typeface="+mn-ea"/>
                <a:cs typeface="ＭＳ Ｐゴシック" charset="0"/>
              </a:defRPr>
            </a:lvl1pPr>
            <a:lvl2pPr marL="742950" indent="-285750" algn="l" rtl="0" eaLnBrk="0" fontAlgn="base" hangingPunct="0">
              <a:spcBef>
                <a:spcPct val="20000"/>
              </a:spcBef>
              <a:spcAft>
                <a:spcPct val="0"/>
              </a:spcAft>
              <a:defRPr sz="2800">
                <a:solidFill>
                  <a:schemeClr val="tx1"/>
                </a:solidFill>
                <a:latin typeface="+mj-lt"/>
                <a:ea typeface="+mn-ea"/>
              </a:defRPr>
            </a:lvl2pPr>
            <a:lvl3pPr marL="1143000" indent="-228600" algn="l" rtl="0" eaLnBrk="0" fontAlgn="base" hangingPunct="0">
              <a:spcBef>
                <a:spcPct val="20000"/>
              </a:spcBef>
              <a:spcAft>
                <a:spcPct val="0"/>
              </a:spcAft>
              <a:defRPr sz="2800">
                <a:solidFill>
                  <a:schemeClr val="tx1"/>
                </a:solidFill>
                <a:latin typeface="+mj-lt"/>
                <a:ea typeface="+mn-ea"/>
              </a:defRPr>
            </a:lvl3pPr>
            <a:lvl4pPr marL="1600200" indent="-228600" algn="l" rtl="0" eaLnBrk="0" fontAlgn="base" hangingPunct="0">
              <a:spcBef>
                <a:spcPct val="20000"/>
              </a:spcBef>
              <a:spcAft>
                <a:spcPct val="0"/>
              </a:spcAft>
              <a:defRPr sz="2800">
                <a:solidFill>
                  <a:schemeClr val="tx1"/>
                </a:solidFill>
                <a:latin typeface="+mj-lt"/>
                <a:ea typeface="+mn-ea"/>
              </a:defRPr>
            </a:lvl4pPr>
            <a:lvl5pPr marL="2057400" indent="-228600" algn="l" rtl="0" eaLnBrk="0" fontAlgn="base" hangingPunct="0">
              <a:spcBef>
                <a:spcPct val="20000"/>
              </a:spcBef>
              <a:spcAft>
                <a:spcPct val="0"/>
              </a:spcAft>
              <a:defRPr sz="2800">
                <a:solidFill>
                  <a:schemeClr val="tx1"/>
                </a:solidFill>
                <a:latin typeface="+mj-lt"/>
                <a:ea typeface="+mn-ea"/>
              </a:defRPr>
            </a:lvl5pPr>
            <a:lvl6pPr marL="2514600" indent="-228600" algn="l" rtl="0" fontAlgn="base">
              <a:spcBef>
                <a:spcPct val="20000"/>
              </a:spcBef>
              <a:spcAft>
                <a:spcPct val="0"/>
              </a:spcAft>
              <a:defRPr sz="2800">
                <a:solidFill>
                  <a:schemeClr val="tx1"/>
                </a:solidFill>
                <a:latin typeface="+mn-lt"/>
                <a:ea typeface="+mn-ea"/>
              </a:defRPr>
            </a:lvl6pPr>
            <a:lvl7pPr marL="2971800" indent="-228600" algn="l" rtl="0" fontAlgn="base">
              <a:spcBef>
                <a:spcPct val="20000"/>
              </a:spcBef>
              <a:spcAft>
                <a:spcPct val="0"/>
              </a:spcAft>
              <a:defRPr sz="2800">
                <a:solidFill>
                  <a:schemeClr val="tx1"/>
                </a:solidFill>
                <a:latin typeface="+mn-lt"/>
                <a:ea typeface="+mn-ea"/>
              </a:defRPr>
            </a:lvl7pPr>
            <a:lvl8pPr marL="3429000" indent="-228600" algn="l" rtl="0" fontAlgn="base">
              <a:spcBef>
                <a:spcPct val="20000"/>
              </a:spcBef>
              <a:spcAft>
                <a:spcPct val="0"/>
              </a:spcAft>
              <a:defRPr sz="2800">
                <a:solidFill>
                  <a:schemeClr val="tx1"/>
                </a:solidFill>
                <a:latin typeface="+mn-lt"/>
                <a:ea typeface="+mn-ea"/>
              </a:defRPr>
            </a:lvl8pPr>
            <a:lvl9pPr marL="3886200" indent="-228600" algn="l" rtl="0" fontAlgn="base">
              <a:spcBef>
                <a:spcPct val="20000"/>
              </a:spcBef>
              <a:spcAft>
                <a:spcPct val="0"/>
              </a:spcAft>
              <a:defRPr sz="2800">
                <a:solidFill>
                  <a:schemeClr val="tx1"/>
                </a:solidFill>
                <a:latin typeface="+mn-lt"/>
                <a:ea typeface="+mn-ea"/>
              </a:defRPr>
            </a:lvl9pPr>
          </a:lstStyle>
          <a:p>
            <a:pPr algn="ctr"/>
            <a:r>
              <a:rPr lang="en-US" b="1" kern="0" dirty="0"/>
              <a:t>“Let There Be Peace on Earth”</a:t>
            </a:r>
          </a:p>
          <a:p>
            <a:pPr algn="ctr"/>
            <a:r>
              <a:rPr lang="en-US" sz="2000" kern="0" dirty="0"/>
              <a:t>Arranged By Keith </a:t>
            </a:r>
            <a:r>
              <a:rPr lang="en-US" sz="2000" kern="0" dirty="0" err="1"/>
              <a:t>Christpher</a:t>
            </a:r>
            <a:endParaRPr lang="en-US" sz="2000" kern="0" dirty="0"/>
          </a:p>
          <a:p>
            <a:pPr algn="ctr"/>
            <a:endParaRPr lang="en-US" sz="2000" kern="0" dirty="0"/>
          </a:p>
          <a:p>
            <a:pPr algn="ctr"/>
            <a:r>
              <a:rPr lang="en-US" sz="2400" i="1" kern="0" dirty="0"/>
              <a:t>Featuring Land Of Lakes Choirboys</a:t>
            </a:r>
          </a:p>
        </p:txBody>
      </p:sp>
    </p:spTree>
    <p:extLst>
      <p:ext uri="{BB962C8B-B14F-4D97-AF65-F5344CB8AC3E}">
        <p14:creationId xmlns:p14="http://schemas.microsoft.com/office/powerpoint/2010/main" val="111832499"/>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Greeting </a:t>
            </a:r>
            <a:endParaRPr lang="en-US" b="0" i="1" dirty="0"/>
          </a:p>
        </p:txBody>
      </p:sp>
      <p:sp>
        <p:nvSpPr>
          <p:cNvPr id="4" name="Content Placeholder 3"/>
          <p:cNvSpPr>
            <a:spLocks noGrp="1"/>
          </p:cNvSpPr>
          <p:nvPr>
            <p:ph idx="1"/>
          </p:nvPr>
        </p:nvSpPr>
        <p:spPr>
          <a:xfrm>
            <a:off x="838200" y="1676400"/>
            <a:ext cx="7467600" cy="4953000"/>
          </a:xfrm>
        </p:spPr>
        <p:txBody>
          <a:bodyPr/>
          <a:lstStyle/>
          <a:p>
            <a:r>
              <a:rPr lang="en-US" dirty="0"/>
              <a:t>The grace of our Lord Jesus Christ, </a:t>
            </a:r>
          </a:p>
          <a:p>
            <a:r>
              <a:rPr lang="en-US" dirty="0"/>
              <a:t>the love of God, and the communion </a:t>
            </a:r>
          </a:p>
          <a:p>
            <a:r>
              <a:rPr lang="en-US" dirty="0"/>
              <a:t>of the Holy Spirit be with you all.</a:t>
            </a:r>
          </a:p>
          <a:p>
            <a:endParaRPr lang="en-US" b="1" dirty="0"/>
          </a:p>
          <a:p>
            <a:r>
              <a:rPr lang="en-US" b="1" dirty="0"/>
              <a:t>And also with you.</a:t>
            </a:r>
            <a:endParaRPr lang="en-US" dirty="0"/>
          </a:p>
          <a:p>
            <a:endParaRPr lang="en-US" b="1" dirty="0"/>
          </a:p>
        </p:txBody>
      </p:sp>
      <p:sp>
        <p:nvSpPr>
          <p:cNvPr id="5" name="Rectangle: Rounded Corners 3"/>
          <p:cNvSpPr/>
          <p:nvPr/>
        </p:nvSpPr>
        <p:spPr bwMode="auto">
          <a:xfrm>
            <a:off x="304800" y="1676400"/>
            <a:ext cx="5334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6" name="Rectangle: Rounded Corners 6"/>
          <p:cNvSpPr/>
          <p:nvPr/>
        </p:nvSpPr>
        <p:spPr bwMode="auto">
          <a:xfrm>
            <a:off x="381000" y="3733800"/>
            <a:ext cx="304800" cy="457200"/>
          </a:xfrm>
          <a:prstGeom prst="roundRect">
            <a:avLst/>
          </a:prstGeom>
          <a:solidFill>
            <a:srgbClr val="1A6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solidFill>
                  <a:schemeClr val="bg1"/>
                </a:solidFill>
              </a:rPr>
              <a:t>C</a:t>
            </a:r>
            <a:endParaRPr lang="en-US" dirty="0"/>
          </a:p>
        </p:txBody>
      </p:sp>
      <p:sp>
        <p:nvSpPr>
          <p:cNvPr id="3" name="TextBox 2"/>
          <p:cNvSpPr txBox="1"/>
          <p:nvPr/>
        </p:nvSpPr>
        <p:spPr>
          <a:xfrm>
            <a:off x="1155700" y="939800"/>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86096181"/>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a:t>
            </a:r>
            <a:endParaRPr lang="en-US" b="0" i="1" dirty="0"/>
          </a:p>
        </p:txBody>
      </p:sp>
      <p:sp>
        <p:nvSpPr>
          <p:cNvPr id="4" name="Rectangle 3">
            <a:extLst>
              <a:ext uri="{FF2B5EF4-FFF2-40B4-BE49-F238E27FC236}">
                <a16:creationId xmlns:a16="http://schemas.microsoft.com/office/drawing/2014/main" id="{F3FF7062-8B44-4CE9-AFB9-D8DF8D23D120}"/>
              </a:ext>
            </a:extLst>
          </p:cNvPr>
          <p:cNvSpPr txBox="1">
            <a:spLocks noChangeArrowheads="1"/>
          </p:cNvSpPr>
          <p:nvPr/>
        </p:nvSpPr>
        <p:spPr bwMode="auto">
          <a:xfrm>
            <a:off x="228600" y="2286000"/>
            <a:ext cx="8686800" cy="2286000"/>
          </a:xfrm>
          <a:prstGeom prst="rect">
            <a:avLst/>
          </a:prstGeom>
          <a:noFill/>
          <a:ln>
            <a:noFill/>
          </a:ln>
          <a:effectLst>
            <a:softEdge rad="190500"/>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2800">
                <a:solidFill>
                  <a:schemeClr val="tx1"/>
                </a:solidFill>
                <a:latin typeface="+mj-lt"/>
                <a:ea typeface="+mn-ea"/>
                <a:cs typeface="ＭＳ Ｐゴシック" charset="0"/>
              </a:defRPr>
            </a:lvl1pPr>
            <a:lvl2pPr marL="742950" indent="-285750" algn="l" rtl="0" eaLnBrk="0" fontAlgn="base" hangingPunct="0">
              <a:spcBef>
                <a:spcPct val="20000"/>
              </a:spcBef>
              <a:spcAft>
                <a:spcPct val="0"/>
              </a:spcAft>
              <a:defRPr sz="2800">
                <a:solidFill>
                  <a:schemeClr val="tx1"/>
                </a:solidFill>
                <a:latin typeface="+mj-lt"/>
                <a:ea typeface="+mn-ea"/>
              </a:defRPr>
            </a:lvl2pPr>
            <a:lvl3pPr marL="1143000" indent="-228600" algn="l" rtl="0" eaLnBrk="0" fontAlgn="base" hangingPunct="0">
              <a:spcBef>
                <a:spcPct val="20000"/>
              </a:spcBef>
              <a:spcAft>
                <a:spcPct val="0"/>
              </a:spcAft>
              <a:defRPr sz="2800">
                <a:solidFill>
                  <a:schemeClr val="tx1"/>
                </a:solidFill>
                <a:latin typeface="+mj-lt"/>
                <a:ea typeface="+mn-ea"/>
              </a:defRPr>
            </a:lvl3pPr>
            <a:lvl4pPr marL="1600200" indent="-228600" algn="l" rtl="0" eaLnBrk="0" fontAlgn="base" hangingPunct="0">
              <a:spcBef>
                <a:spcPct val="20000"/>
              </a:spcBef>
              <a:spcAft>
                <a:spcPct val="0"/>
              </a:spcAft>
              <a:defRPr sz="2800">
                <a:solidFill>
                  <a:schemeClr val="tx1"/>
                </a:solidFill>
                <a:latin typeface="+mj-lt"/>
                <a:ea typeface="+mn-ea"/>
              </a:defRPr>
            </a:lvl4pPr>
            <a:lvl5pPr marL="2057400" indent="-228600" algn="l" rtl="0" eaLnBrk="0" fontAlgn="base" hangingPunct="0">
              <a:spcBef>
                <a:spcPct val="20000"/>
              </a:spcBef>
              <a:spcAft>
                <a:spcPct val="0"/>
              </a:spcAft>
              <a:defRPr sz="2800">
                <a:solidFill>
                  <a:schemeClr val="tx1"/>
                </a:solidFill>
                <a:latin typeface="+mj-lt"/>
                <a:ea typeface="+mn-ea"/>
              </a:defRPr>
            </a:lvl5pPr>
            <a:lvl6pPr marL="2514600" indent="-228600" algn="l" rtl="0" fontAlgn="base">
              <a:spcBef>
                <a:spcPct val="20000"/>
              </a:spcBef>
              <a:spcAft>
                <a:spcPct val="0"/>
              </a:spcAft>
              <a:defRPr sz="2800">
                <a:solidFill>
                  <a:schemeClr val="tx1"/>
                </a:solidFill>
                <a:latin typeface="+mn-lt"/>
                <a:ea typeface="+mn-ea"/>
              </a:defRPr>
            </a:lvl6pPr>
            <a:lvl7pPr marL="2971800" indent="-228600" algn="l" rtl="0" fontAlgn="base">
              <a:spcBef>
                <a:spcPct val="20000"/>
              </a:spcBef>
              <a:spcAft>
                <a:spcPct val="0"/>
              </a:spcAft>
              <a:defRPr sz="2800">
                <a:solidFill>
                  <a:schemeClr val="tx1"/>
                </a:solidFill>
                <a:latin typeface="+mn-lt"/>
                <a:ea typeface="+mn-ea"/>
              </a:defRPr>
            </a:lvl7pPr>
            <a:lvl8pPr marL="3429000" indent="-228600" algn="l" rtl="0" fontAlgn="base">
              <a:spcBef>
                <a:spcPct val="20000"/>
              </a:spcBef>
              <a:spcAft>
                <a:spcPct val="0"/>
              </a:spcAft>
              <a:defRPr sz="2800">
                <a:solidFill>
                  <a:schemeClr val="tx1"/>
                </a:solidFill>
                <a:latin typeface="+mn-lt"/>
                <a:ea typeface="+mn-ea"/>
              </a:defRPr>
            </a:lvl8pPr>
            <a:lvl9pPr marL="3886200" indent="-228600" algn="l" rtl="0" fontAlgn="base">
              <a:spcBef>
                <a:spcPct val="20000"/>
              </a:spcBef>
              <a:spcAft>
                <a:spcPct val="0"/>
              </a:spcAft>
              <a:defRPr sz="2800">
                <a:solidFill>
                  <a:schemeClr val="tx1"/>
                </a:solidFill>
                <a:latin typeface="+mn-lt"/>
                <a:ea typeface="+mn-ea"/>
              </a:defRPr>
            </a:lvl9pPr>
          </a:lstStyle>
          <a:p>
            <a:pPr algn="ctr"/>
            <a:r>
              <a:rPr lang="en-US" b="1" kern="0" dirty="0"/>
              <a:t>“The Father’s Love”</a:t>
            </a:r>
          </a:p>
          <a:p>
            <a:pPr algn="ctr"/>
            <a:r>
              <a:rPr lang="en-US" sz="2000" kern="0" dirty="0"/>
              <a:t>By Simon </a:t>
            </a:r>
            <a:r>
              <a:rPr lang="en-US" sz="2000" kern="0" dirty="0" err="1"/>
              <a:t>Lole</a:t>
            </a:r>
            <a:endParaRPr lang="en-US" sz="2000" kern="0" dirty="0"/>
          </a:p>
          <a:p>
            <a:pPr algn="ctr"/>
            <a:endParaRPr lang="en-US" sz="2000" kern="0" dirty="0"/>
          </a:p>
          <a:p>
            <a:pPr algn="ctr"/>
            <a:r>
              <a:rPr lang="en-US" sz="2400" i="1" kern="0" dirty="0"/>
              <a:t>Featuring Land Of Lakes Choirboys</a:t>
            </a:r>
          </a:p>
        </p:txBody>
      </p:sp>
    </p:spTree>
    <p:extLst>
      <p:ext uri="{BB962C8B-B14F-4D97-AF65-F5344CB8AC3E}">
        <p14:creationId xmlns:p14="http://schemas.microsoft.com/office/powerpoint/2010/main" val="2599487815"/>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B3F47-305B-4A09-A45E-305CDAD2D5DE}"/>
              </a:ext>
            </a:extLst>
          </p:cNvPr>
          <p:cNvSpPr>
            <a:spLocks noGrp="1"/>
          </p:cNvSpPr>
          <p:nvPr>
            <p:ph type="title"/>
          </p:nvPr>
        </p:nvSpPr>
        <p:spPr/>
        <p:txBody>
          <a:bodyPr/>
          <a:lstStyle/>
          <a:p>
            <a:r>
              <a:rPr lang="en-US" dirty="0"/>
              <a:t>Prayer of the Day </a:t>
            </a:r>
          </a:p>
        </p:txBody>
      </p:sp>
      <p:sp>
        <p:nvSpPr>
          <p:cNvPr id="3" name="Content Placeholder 2">
            <a:extLst>
              <a:ext uri="{FF2B5EF4-FFF2-40B4-BE49-F238E27FC236}">
                <a16:creationId xmlns:a16="http://schemas.microsoft.com/office/drawing/2014/main" id="{F2D6F462-E3F7-417B-9E28-31BFEEF9139F}"/>
              </a:ext>
            </a:extLst>
          </p:cNvPr>
          <p:cNvSpPr>
            <a:spLocks noGrp="1"/>
          </p:cNvSpPr>
          <p:nvPr>
            <p:ph idx="1"/>
          </p:nvPr>
        </p:nvSpPr>
        <p:spPr>
          <a:xfrm>
            <a:off x="609600" y="838200"/>
            <a:ext cx="8153400" cy="4953000"/>
          </a:xfrm>
        </p:spPr>
        <p:txBody>
          <a:bodyPr/>
          <a:lstStyle/>
          <a:p>
            <a:pPr marL="0" indent="0">
              <a:spcBef>
                <a:spcPts val="0"/>
              </a:spcBef>
            </a:pPr>
            <a:r>
              <a:rPr lang="en-US" dirty="0"/>
              <a:t>Let us pray</a:t>
            </a:r>
            <a:r>
              <a:rPr lang="en-US" b="1" dirty="0"/>
              <a:t>, </a:t>
            </a:r>
          </a:p>
          <a:p>
            <a:pPr marL="0" indent="0"/>
            <a:r>
              <a:rPr lang="en-US" b="1" dirty="0"/>
              <a:t>Almighty God, you have knit your people together in one communion in the mystical body of your Son, Jesus Christ our Lord. </a:t>
            </a:r>
            <a:endParaRPr lang="en-US" dirty="0"/>
          </a:p>
        </p:txBody>
      </p:sp>
      <p:sp>
        <p:nvSpPr>
          <p:cNvPr id="4" name="Rectangle: Rounded Corners 3">
            <a:extLst>
              <a:ext uri="{FF2B5EF4-FFF2-40B4-BE49-F238E27FC236}">
                <a16:creationId xmlns:a16="http://schemas.microsoft.com/office/drawing/2014/main" id="{68DE05EC-DAF7-4978-A8F8-9352AA305683}"/>
              </a:ext>
            </a:extLst>
          </p:cNvPr>
          <p:cNvSpPr/>
          <p:nvPr/>
        </p:nvSpPr>
        <p:spPr bwMode="auto">
          <a:xfrm>
            <a:off x="304800" y="838200"/>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5" name="Rectangle: Rounded Corners 6">
            <a:extLst>
              <a:ext uri="{FF2B5EF4-FFF2-40B4-BE49-F238E27FC236}">
                <a16:creationId xmlns:a16="http://schemas.microsoft.com/office/drawing/2014/main" id="{2F1C76E7-EC0C-4048-9AE2-6BD91AE33C81}"/>
              </a:ext>
            </a:extLst>
          </p:cNvPr>
          <p:cNvSpPr/>
          <p:nvPr/>
        </p:nvSpPr>
        <p:spPr bwMode="auto">
          <a:xfrm>
            <a:off x="304800" y="1371600"/>
            <a:ext cx="381000" cy="457200"/>
          </a:xfrm>
          <a:prstGeom prst="roundRect">
            <a:avLst/>
          </a:prstGeom>
          <a:solidFill>
            <a:srgbClr val="1A6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Arial" charset="0"/>
                <a:ea typeface="ＭＳ Ｐゴシック" pitchFamily="80" charset="-128"/>
              </a:rPr>
              <a:t>C</a:t>
            </a:r>
          </a:p>
        </p:txBody>
      </p:sp>
      <p:pic>
        <p:nvPicPr>
          <p:cNvPr id="6" name="Picture 5" descr="A picture containing clipart&#10;&#10;Description generated with very high confidence">
            <a:extLst>
              <a:ext uri="{FF2B5EF4-FFF2-40B4-BE49-F238E27FC236}">
                <a16:creationId xmlns:a16="http://schemas.microsoft.com/office/drawing/2014/main" id="{9595E6F5-0CB8-43D8-B6CA-E020C5962C2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77199" y="8238"/>
            <a:ext cx="1046205" cy="1266756"/>
          </a:xfrm>
          <a:prstGeom prst="rect">
            <a:avLst/>
          </a:prstGeom>
        </p:spPr>
      </p:pic>
    </p:spTree>
    <p:extLst>
      <p:ext uri="{BB962C8B-B14F-4D97-AF65-F5344CB8AC3E}">
        <p14:creationId xmlns:p14="http://schemas.microsoft.com/office/powerpoint/2010/main" val="2197433314"/>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B3F47-305B-4A09-A45E-305CDAD2D5DE}"/>
              </a:ext>
            </a:extLst>
          </p:cNvPr>
          <p:cNvSpPr>
            <a:spLocks noGrp="1"/>
          </p:cNvSpPr>
          <p:nvPr>
            <p:ph type="title"/>
          </p:nvPr>
        </p:nvSpPr>
        <p:spPr/>
        <p:txBody>
          <a:bodyPr/>
          <a:lstStyle/>
          <a:p>
            <a:r>
              <a:rPr lang="en-US" dirty="0"/>
              <a:t>Prayer of the Day </a:t>
            </a:r>
          </a:p>
        </p:txBody>
      </p:sp>
      <p:sp>
        <p:nvSpPr>
          <p:cNvPr id="3" name="Content Placeholder 2">
            <a:extLst>
              <a:ext uri="{FF2B5EF4-FFF2-40B4-BE49-F238E27FC236}">
                <a16:creationId xmlns:a16="http://schemas.microsoft.com/office/drawing/2014/main" id="{F2D6F462-E3F7-417B-9E28-31BFEEF9139F}"/>
              </a:ext>
            </a:extLst>
          </p:cNvPr>
          <p:cNvSpPr>
            <a:spLocks noGrp="1"/>
          </p:cNvSpPr>
          <p:nvPr>
            <p:ph idx="1"/>
          </p:nvPr>
        </p:nvSpPr>
        <p:spPr>
          <a:xfrm>
            <a:off x="685800" y="1274994"/>
            <a:ext cx="8077200" cy="4516206"/>
          </a:xfrm>
        </p:spPr>
        <p:txBody>
          <a:bodyPr/>
          <a:lstStyle/>
          <a:p>
            <a:pPr marL="0" indent="0">
              <a:spcBef>
                <a:spcPts val="0"/>
              </a:spcBef>
            </a:pPr>
            <a:r>
              <a:rPr lang="en-US" b="1" dirty="0"/>
              <a:t>Holy God, you shower us with blessings.  May the abundant joy we find in your love and in community together lead us each to flowing generosity, through Jesus Christ, our Savior and Lord.  </a:t>
            </a:r>
          </a:p>
          <a:p>
            <a:pPr marL="0" indent="0">
              <a:spcBef>
                <a:spcPts val="0"/>
              </a:spcBef>
            </a:pPr>
            <a:r>
              <a:rPr lang="en-US" b="1" dirty="0"/>
              <a:t>Amen.</a:t>
            </a:r>
            <a:endParaRPr lang="en-US" dirty="0"/>
          </a:p>
        </p:txBody>
      </p:sp>
      <p:sp>
        <p:nvSpPr>
          <p:cNvPr id="5" name="Rectangle: Rounded Corners 6">
            <a:extLst>
              <a:ext uri="{FF2B5EF4-FFF2-40B4-BE49-F238E27FC236}">
                <a16:creationId xmlns:a16="http://schemas.microsoft.com/office/drawing/2014/main" id="{2F1C76E7-EC0C-4048-9AE2-6BD91AE33C81}"/>
              </a:ext>
            </a:extLst>
          </p:cNvPr>
          <p:cNvSpPr/>
          <p:nvPr/>
        </p:nvSpPr>
        <p:spPr bwMode="auto">
          <a:xfrm>
            <a:off x="304800" y="1371600"/>
            <a:ext cx="381000" cy="457200"/>
          </a:xfrm>
          <a:prstGeom prst="roundRect">
            <a:avLst/>
          </a:prstGeom>
          <a:solidFill>
            <a:srgbClr val="1A6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Arial" charset="0"/>
                <a:ea typeface="ＭＳ Ｐゴシック" pitchFamily="80" charset="-128"/>
              </a:rPr>
              <a:t>C</a:t>
            </a:r>
          </a:p>
        </p:txBody>
      </p:sp>
      <p:pic>
        <p:nvPicPr>
          <p:cNvPr id="6" name="Picture 5" descr="A picture containing clipart&#10;&#10;Description generated with very high confidence">
            <a:extLst>
              <a:ext uri="{FF2B5EF4-FFF2-40B4-BE49-F238E27FC236}">
                <a16:creationId xmlns:a16="http://schemas.microsoft.com/office/drawing/2014/main" id="{9595E6F5-0CB8-43D8-B6CA-E020C5962C2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77199" y="8238"/>
            <a:ext cx="1046205" cy="1266756"/>
          </a:xfrm>
          <a:prstGeom prst="rect">
            <a:avLst/>
          </a:prstGeom>
        </p:spPr>
      </p:pic>
    </p:spTree>
    <p:extLst>
      <p:ext uri="{BB962C8B-B14F-4D97-AF65-F5344CB8AC3E}">
        <p14:creationId xmlns:p14="http://schemas.microsoft.com/office/powerpoint/2010/main" val="1436591286"/>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Acts 6: 1-7</a:t>
            </a:r>
          </a:p>
        </p:txBody>
      </p:sp>
      <p:sp>
        <p:nvSpPr>
          <p:cNvPr id="3" name="Rectangle 2"/>
          <p:cNvSpPr/>
          <p:nvPr/>
        </p:nvSpPr>
        <p:spPr>
          <a:xfrm>
            <a:off x="495300" y="1143000"/>
            <a:ext cx="8305800" cy="3539430"/>
          </a:xfrm>
          <a:prstGeom prst="rect">
            <a:avLst/>
          </a:prstGeom>
        </p:spPr>
        <p:txBody>
          <a:bodyPr wrap="square">
            <a:spAutoFit/>
          </a:bodyPr>
          <a:lstStyle/>
          <a:p>
            <a:r>
              <a:rPr lang="en-US" sz="2800" baseline="30000" dirty="0"/>
              <a:t>1</a:t>
            </a:r>
            <a:r>
              <a:rPr lang="en-US" sz="2800" dirty="0"/>
              <a:t>Now during those days, when the disciples </a:t>
            </a:r>
          </a:p>
          <a:p>
            <a:r>
              <a:rPr lang="en-US" sz="2800" dirty="0"/>
              <a:t>were increasing in number, the Hellenists complained against the Hebrews because their widows were being neglected in the daily distribution of food.  </a:t>
            </a:r>
            <a:r>
              <a:rPr lang="en-US" sz="2800" baseline="30000" dirty="0"/>
              <a:t>2</a:t>
            </a:r>
            <a:r>
              <a:rPr lang="en-US" sz="2800" dirty="0"/>
              <a:t>And the twelve called together the whole community of the disciples and said, "It is not right that we should neglect the word of God in order to wait on tables. </a:t>
            </a:r>
          </a:p>
        </p:txBody>
      </p:sp>
      <p:pic>
        <p:nvPicPr>
          <p:cNvPr id="5" name="Picture 4">
            <a:extLst>
              <a:ext uri="{FF2B5EF4-FFF2-40B4-BE49-F238E27FC236}">
                <a16:creationId xmlns:a16="http://schemas.microsoft.com/office/drawing/2014/main" id="{D03CB0EF-5B33-46DB-ACC5-A8250C5D13F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05078" y="0"/>
            <a:ext cx="1138922" cy="1460500"/>
          </a:xfrm>
          <a:prstGeom prst="rect">
            <a:avLst/>
          </a:prstGeom>
        </p:spPr>
      </p:pic>
    </p:spTree>
    <p:extLst>
      <p:ext uri="{BB962C8B-B14F-4D97-AF65-F5344CB8AC3E}">
        <p14:creationId xmlns:p14="http://schemas.microsoft.com/office/powerpoint/2010/main" val="32240187"/>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Acts 6: 1-7</a:t>
            </a:r>
          </a:p>
        </p:txBody>
      </p:sp>
      <p:sp>
        <p:nvSpPr>
          <p:cNvPr id="3" name="Rectangle 2"/>
          <p:cNvSpPr/>
          <p:nvPr/>
        </p:nvSpPr>
        <p:spPr>
          <a:xfrm>
            <a:off x="495300" y="1143000"/>
            <a:ext cx="8305800" cy="3970318"/>
          </a:xfrm>
          <a:prstGeom prst="rect">
            <a:avLst/>
          </a:prstGeom>
        </p:spPr>
        <p:txBody>
          <a:bodyPr wrap="square">
            <a:spAutoFit/>
          </a:bodyPr>
          <a:lstStyle/>
          <a:p>
            <a:r>
              <a:rPr lang="en-US" sz="2800" baseline="30000" dirty="0"/>
              <a:t>3</a:t>
            </a:r>
            <a:r>
              <a:rPr lang="en-US" sz="2800" dirty="0"/>
              <a:t>Therefore, friends, select from among </a:t>
            </a:r>
          </a:p>
          <a:p>
            <a:r>
              <a:rPr lang="en-US" sz="2800" dirty="0"/>
              <a:t>yourselves seven men of good standing, full of the Spirit and of wisdom, whom we may appoint to this task, </a:t>
            </a:r>
            <a:r>
              <a:rPr lang="en-US" sz="2800" baseline="30000" dirty="0"/>
              <a:t>4</a:t>
            </a:r>
            <a:r>
              <a:rPr lang="en-US" sz="2800" dirty="0"/>
              <a:t>while we, for our part, will devote ourselves to prayer and to serving the word."  </a:t>
            </a:r>
            <a:r>
              <a:rPr lang="en-US" sz="2800" baseline="30000" dirty="0"/>
              <a:t>5</a:t>
            </a:r>
            <a:r>
              <a:rPr lang="en-US" sz="2800" dirty="0"/>
              <a:t>What they said pleased the whole community, and they chose Stephen, a man full of faith and the Holy Spirit, together with Philip, </a:t>
            </a:r>
            <a:r>
              <a:rPr lang="en-US" sz="2800" dirty="0" err="1"/>
              <a:t>Prochorus</a:t>
            </a:r>
            <a:r>
              <a:rPr lang="en-US" sz="2800" dirty="0"/>
              <a:t>, Nicanor, Timon, </a:t>
            </a:r>
            <a:r>
              <a:rPr lang="en-US" sz="2800" dirty="0" err="1"/>
              <a:t>Parmenas</a:t>
            </a:r>
            <a:r>
              <a:rPr lang="en-US" sz="2800" dirty="0"/>
              <a:t>, and Nicolaus, a proselyte of Antioch. </a:t>
            </a:r>
          </a:p>
        </p:txBody>
      </p:sp>
      <p:pic>
        <p:nvPicPr>
          <p:cNvPr id="5" name="Picture 4">
            <a:extLst>
              <a:ext uri="{FF2B5EF4-FFF2-40B4-BE49-F238E27FC236}">
                <a16:creationId xmlns:a16="http://schemas.microsoft.com/office/drawing/2014/main" id="{D03CB0EF-5B33-46DB-ACC5-A8250C5D13F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05078" y="0"/>
            <a:ext cx="1138922" cy="1460500"/>
          </a:xfrm>
          <a:prstGeom prst="rect">
            <a:avLst/>
          </a:prstGeom>
        </p:spPr>
      </p:pic>
    </p:spTree>
    <p:extLst>
      <p:ext uri="{BB962C8B-B14F-4D97-AF65-F5344CB8AC3E}">
        <p14:creationId xmlns:p14="http://schemas.microsoft.com/office/powerpoint/2010/main" val="3330814975"/>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381000"/>
          </a:xfrm>
        </p:spPr>
        <p:txBody>
          <a:bodyPr/>
          <a:lstStyle/>
          <a:p>
            <a:r>
              <a:rPr lang="en-US" dirty="0"/>
              <a:t>Reading: 			                            Acts 6: 1-7</a:t>
            </a:r>
          </a:p>
        </p:txBody>
      </p:sp>
      <p:sp>
        <p:nvSpPr>
          <p:cNvPr id="3" name="Rectangle 2"/>
          <p:cNvSpPr/>
          <p:nvPr/>
        </p:nvSpPr>
        <p:spPr>
          <a:xfrm>
            <a:off x="495300" y="1143000"/>
            <a:ext cx="8305800" cy="2677656"/>
          </a:xfrm>
          <a:prstGeom prst="rect">
            <a:avLst/>
          </a:prstGeom>
        </p:spPr>
        <p:txBody>
          <a:bodyPr wrap="square">
            <a:spAutoFit/>
          </a:bodyPr>
          <a:lstStyle/>
          <a:p>
            <a:r>
              <a:rPr lang="en-US" sz="2800" baseline="30000" dirty="0"/>
              <a:t>6</a:t>
            </a:r>
            <a:r>
              <a:rPr lang="en-US" sz="2800" dirty="0"/>
              <a:t>They had these men stand before the </a:t>
            </a:r>
          </a:p>
          <a:p>
            <a:r>
              <a:rPr lang="en-US" sz="2800" dirty="0"/>
              <a:t>apostles, who prayed and laid their hands on them.  </a:t>
            </a:r>
            <a:r>
              <a:rPr lang="en-US" sz="2800" baseline="30000" dirty="0"/>
              <a:t>7</a:t>
            </a:r>
            <a:r>
              <a:rPr lang="en-US" sz="2800" dirty="0"/>
              <a:t>The word of God continued to spread; the number of the disciples increased greatly in Jerusalem, and a great many of the priests became obedient to the faith. </a:t>
            </a:r>
          </a:p>
        </p:txBody>
      </p:sp>
      <p:pic>
        <p:nvPicPr>
          <p:cNvPr id="5" name="Picture 4">
            <a:extLst>
              <a:ext uri="{FF2B5EF4-FFF2-40B4-BE49-F238E27FC236}">
                <a16:creationId xmlns:a16="http://schemas.microsoft.com/office/drawing/2014/main" id="{D03CB0EF-5B33-46DB-ACC5-A8250C5D13F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05078" y="0"/>
            <a:ext cx="1138922" cy="1460500"/>
          </a:xfrm>
          <a:prstGeom prst="rect">
            <a:avLst/>
          </a:prstGeom>
        </p:spPr>
      </p:pic>
    </p:spTree>
    <p:extLst>
      <p:ext uri="{BB962C8B-B14F-4D97-AF65-F5344CB8AC3E}">
        <p14:creationId xmlns:p14="http://schemas.microsoft.com/office/powerpoint/2010/main" val="1331274769"/>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4" name="AutoShape 3"/>
          <p:cNvSpPr>
            <a:spLocks noChangeArrowheads="1"/>
          </p:cNvSpPr>
          <p:nvPr/>
        </p:nvSpPr>
        <p:spPr bwMode="auto">
          <a:xfrm>
            <a:off x="381000" y="914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6" name="TextBox 5"/>
          <p:cNvSpPr txBox="1"/>
          <p:nvPr/>
        </p:nvSpPr>
        <p:spPr>
          <a:xfrm>
            <a:off x="838200" y="914400"/>
            <a:ext cx="7924800" cy="1384995"/>
          </a:xfrm>
          <a:prstGeom prst="rect">
            <a:avLst/>
          </a:prstGeom>
          <a:noFill/>
        </p:spPr>
        <p:txBody>
          <a:bodyPr wrap="square" rtlCol="0">
            <a:spAutoFit/>
          </a:bodyPr>
          <a:lstStyle/>
          <a:p>
            <a:pPr marL="0">
              <a:spcBef>
                <a:spcPts val="0"/>
              </a:spcBef>
            </a:pPr>
            <a:r>
              <a:rPr lang="en-US" sz="2800" dirty="0"/>
              <a:t>Now I ask you to please stand and remain standing if you have volunteered in one of these areas:</a:t>
            </a:r>
          </a:p>
        </p:txBody>
      </p:sp>
      <p:sp>
        <p:nvSpPr>
          <p:cNvPr id="3" name="TextBox 2"/>
          <p:cNvSpPr txBox="1"/>
          <p:nvPr/>
        </p:nvSpPr>
        <p:spPr>
          <a:xfrm>
            <a:off x="381000" y="2362200"/>
            <a:ext cx="8534400" cy="3108543"/>
          </a:xfrm>
          <a:prstGeom prst="rect">
            <a:avLst/>
          </a:prstGeom>
          <a:noFill/>
        </p:spPr>
        <p:txBody>
          <a:bodyPr wrap="square" numCol="1" rtlCol="0">
            <a:spAutoFit/>
          </a:bodyPr>
          <a:lstStyle/>
          <a:p>
            <a:pPr algn="ctr">
              <a:spcBef>
                <a:spcPts val="0"/>
              </a:spcBef>
            </a:pPr>
            <a:r>
              <a:rPr lang="en-US" sz="2800" dirty="0"/>
              <a:t>Communion Mid-Week Set Up</a:t>
            </a:r>
          </a:p>
          <a:p>
            <a:pPr algn="ctr">
              <a:spcBef>
                <a:spcPts val="0"/>
              </a:spcBef>
            </a:pPr>
            <a:r>
              <a:rPr lang="en-US" sz="2800" dirty="0"/>
              <a:t>Communion Set up and Clean Up</a:t>
            </a:r>
          </a:p>
          <a:p>
            <a:pPr algn="ctr">
              <a:spcBef>
                <a:spcPts val="0"/>
              </a:spcBef>
            </a:pPr>
            <a:r>
              <a:rPr lang="en-US" sz="2800" dirty="0"/>
              <a:t>Communion Servers </a:t>
            </a:r>
          </a:p>
          <a:p>
            <a:pPr algn="ctr">
              <a:spcBef>
                <a:spcPts val="0"/>
              </a:spcBef>
            </a:pPr>
            <a:r>
              <a:rPr lang="en-US" sz="2800" dirty="0"/>
              <a:t>Communion Stewards </a:t>
            </a:r>
          </a:p>
          <a:p>
            <a:pPr algn="ctr">
              <a:spcBef>
                <a:spcPts val="0"/>
              </a:spcBef>
            </a:pPr>
            <a:r>
              <a:rPr lang="en-US" sz="2800" dirty="0"/>
              <a:t>Council Officers</a:t>
            </a:r>
          </a:p>
          <a:p>
            <a:pPr algn="ctr">
              <a:spcBef>
                <a:spcPts val="0"/>
              </a:spcBef>
            </a:pPr>
            <a:r>
              <a:rPr lang="en-US" sz="2800" dirty="0"/>
              <a:t>CYF Team </a:t>
            </a:r>
          </a:p>
          <a:p>
            <a:pPr algn="ctr">
              <a:spcBef>
                <a:spcPts val="0"/>
              </a:spcBef>
            </a:pPr>
            <a:endParaRPr lang="en-US" sz="2800" dirty="0"/>
          </a:p>
        </p:txBody>
      </p:sp>
    </p:spTree>
    <p:extLst>
      <p:ext uri="{BB962C8B-B14F-4D97-AF65-F5344CB8AC3E}">
        <p14:creationId xmlns:p14="http://schemas.microsoft.com/office/powerpoint/2010/main" val="3170310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3" name="Content Placeholder 2"/>
          <p:cNvSpPr>
            <a:spLocks noGrp="1"/>
          </p:cNvSpPr>
          <p:nvPr>
            <p:ph idx="1"/>
          </p:nvPr>
        </p:nvSpPr>
        <p:spPr>
          <a:xfrm>
            <a:off x="838200" y="990600"/>
            <a:ext cx="7848600" cy="4953000"/>
          </a:xfrm>
        </p:spPr>
        <p:txBody>
          <a:bodyPr numCol="1"/>
          <a:lstStyle/>
          <a:p>
            <a:pPr marL="457200" indent="-457200">
              <a:spcBef>
                <a:spcPts val="0"/>
              </a:spcBef>
              <a:buFont typeface="Arial"/>
              <a:buChar char="•"/>
            </a:pPr>
            <a:endParaRPr lang="en-US" dirty="0"/>
          </a:p>
          <a:p>
            <a:pPr marL="457200" indent="-457200">
              <a:spcBef>
                <a:spcPts val="0"/>
              </a:spcBef>
              <a:buFont typeface="Arial"/>
              <a:buChar char="•"/>
            </a:pPr>
            <a:endParaRPr lang="en-US" dirty="0"/>
          </a:p>
          <a:p>
            <a:pPr marL="0" indent="0" algn="ctr">
              <a:spcBef>
                <a:spcPts val="0"/>
              </a:spcBef>
            </a:pPr>
            <a:r>
              <a:rPr lang="en-US" dirty="0"/>
              <a:t>Dare Funerals</a:t>
            </a:r>
          </a:p>
          <a:p>
            <a:pPr marL="0" indent="0" algn="ctr">
              <a:spcBef>
                <a:spcPts val="0"/>
              </a:spcBef>
            </a:pPr>
            <a:r>
              <a:rPr lang="en-US" dirty="0"/>
              <a:t>Dinner Church Volunteers</a:t>
            </a:r>
          </a:p>
          <a:p>
            <a:pPr marL="0" indent="0" algn="ctr">
              <a:spcBef>
                <a:spcPts val="0"/>
              </a:spcBef>
            </a:pPr>
            <a:r>
              <a:rPr lang="en-US" dirty="0"/>
              <a:t>Downtown Block Party</a:t>
            </a:r>
          </a:p>
          <a:p>
            <a:pPr marL="0" indent="0" algn="ctr">
              <a:spcBef>
                <a:spcPts val="0"/>
              </a:spcBef>
            </a:pPr>
            <a:r>
              <a:rPr lang="en-US" dirty="0"/>
              <a:t>Downtown Businesses Trick-or-Treat</a:t>
            </a:r>
          </a:p>
          <a:p>
            <a:pPr marL="0" indent="0" algn="ctr">
              <a:spcBef>
                <a:spcPts val="0"/>
              </a:spcBef>
            </a:pPr>
            <a:r>
              <a:rPr lang="en-US" dirty="0"/>
              <a:t>Dusting and Polishing</a:t>
            </a:r>
          </a:p>
          <a:p>
            <a:pPr marL="0" indent="0" algn="ctr">
              <a:spcBef>
                <a:spcPts val="0"/>
              </a:spcBef>
            </a:pPr>
            <a:r>
              <a:rPr lang="en-US" dirty="0"/>
              <a:t>Electrical Work</a:t>
            </a:r>
          </a:p>
          <a:p>
            <a:pPr marL="0" indent="0" algn="ctr">
              <a:spcBef>
                <a:spcPts val="0"/>
              </a:spcBef>
            </a:pPr>
            <a:r>
              <a:rPr lang="en-US" dirty="0"/>
              <a:t>Endowment task force </a:t>
            </a:r>
          </a:p>
          <a:p>
            <a:pPr marL="0" indent="0" algn="ctr">
              <a:spcBef>
                <a:spcPts val="0"/>
              </a:spcBef>
            </a:pPr>
            <a:endParaRPr lang="en-US" dirty="0"/>
          </a:p>
          <a:p>
            <a:pPr marL="0" indent="0" algn="ctr">
              <a:spcBef>
                <a:spcPts val="0"/>
              </a:spcBef>
            </a:pPr>
            <a:endParaRPr lang="en-US" dirty="0"/>
          </a:p>
        </p:txBody>
      </p:sp>
      <p:sp>
        <p:nvSpPr>
          <p:cNvPr id="5" name="TextBox 4"/>
          <p:cNvSpPr txBox="1"/>
          <p:nvPr/>
        </p:nvSpPr>
        <p:spPr>
          <a:xfrm>
            <a:off x="914400" y="914400"/>
            <a:ext cx="7696200" cy="830997"/>
          </a:xfrm>
          <a:prstGeom prst="rect">
            <a:avLst/>
          </a:prstGeom>
          <a:noFill/>
        </p:spPr>
        <p:txBody>
          <a:bodyPr wrap="square" rtlCol="0">
            <a:spAutoFit/>
          </a:bodyPr>
          <a:lstStyle/>
          <a:p>
            <a:pPr marL="0" algn="ctr">
              <a:spcBef>
                <a:spcPts val="0"/>
              </a:spcBef>
            </a:pPr>
            <a:r>
              <a:rPr lang="en-US" dirty="0"/>
              <a:t>Please stand and remain standing if you have volunteered in one of these areas:</a:t>
            </a:r>
          </a:p>
        </p:txBody>
      </p:sp>
    </p:spTree>
    <p:extLst>
      <p:ext uri="{BB962C8B-B14F-4D97-AF65-F5344CB8AC3E}">
        <p14:creationId xmlns:p14="http://schemas.microsoft.com/office/powerpoint/2010/main" val="3274956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3" name="Content Placeholder 2"/>
          <p:cNvSpPr>
            <a:spLocks noGrp="1"/>
          </p:cNvSpPr>
          <p:nvPr>
            <p:ph idx="1"/>
          </p:nvPr>
        </p:nvSpPr>
        <p:spPr>
          <a:xfrm>
            <a:off x="838200" y="990600"/>
            <a:ext cx="7848600" cy="4953000"/>
          </a:xfrm>
        </p:spPr>
        <p:txBody>
          <a:bodyPr numCol="1"/>
          <a:lstStyle/>
          <a:p>
            <a:pPr marL="457200" indent="-457200">
              <a:spcBef>
                <a:spcPts val="0"/>
              </a:spcBef>
              <a:buFont typeface="Arial"/>
              <a:buChar char="•"/>
            </a:pPr>
            <a:endParaRPr lang="en-US" dirty="0"/>
          </a:p>
          <a:p>
            <a:pPr marL="457200" indent="-457200">
              <a:spcBef>
                <a:spcPts val="0"/>
              </a:spcBef>
              <a:buFont typeface="Arial"/>
              <a:buChar char="•"/>
            </a:pPr>
            <a:endParaRPr lang="en-US" dirty="0"/>
          </a:p>
          <a:p>
            <a:pPr marL="0" indent="0" algn="ctr">
              <a:spcBef>
                <a:spcPts val="0"/>
              </a:spcBef>
            </a:pPr>
            <a:r>
              <a:rPr lang="en-US" dirty="0"/>
              <a:t>Facilities Team and Maintenance</a:t>
            </a:r>
          </a:p>
          <a:p>
            <a:pPr marL="0" indent="0" algn="ctr">
              <a:spcBef>
                <a:spcPts val="0"/>
              </a:spcBef>
            </a:pPr>
            <a:r>
              <a:rPr lang="en-US" dirty="0"/>
              <a:t>Feed My Starving Children</a:t>
            </a:r>
          </a:p>
          <a:p>
            <a:pPr marL="0" indent="0" algn="ctr">
              <a:spcBef>
                <a:spcPts val="0"/>
              </a:spcBef>
            </a:pPr>
            <a:r>
              <a:rPr lang="en-US" dirty="0"/>
              <a:t>Furniture Movers </a:t>
            </a:r>
          </a:p>
          <a:p>
            <a:pPr marL="0" indent="0" algn="ctr">
              <a:spcBef>
                <a:spcPts val="0"/>
              </a:spcBef>
            </a:pPr>
            <a:r>
              <a:rPr lang="en-US" dirty="0"/>
              <a:t>Filling chairs with offering envelopes and pens </a:t>
            </a:r>
          </a:p>
          <a:p>
            <a:pPr marL="0" indent="0" algn="ctr">
              <a:spcBef>
                <a:spcPts val="0"/>
              </a:spcBef>
            </a:pPr>
            <a:r>
              <a:rPr lang="en-US" dirty="0"/>
              <a:t>Folding Bulletins </a:t>
            </a:r>
          </a:p>
          <a:p>
            <a:pPr marL="0" indent="0" algn="ctr">
              <a:spcBef>
                <a:spcPts val="0"/>
              </a:spcBef>
            </a:pPr>
            <a:r>
              <a:rPr lang="en-US" dirty="0"/>
              <a:t>Going through registration slips</a:t>
            </a:r>
          </a:p>
          <a:p>
            <a:pPr marL="0" indent="0" algn="ctr">
              <a:spcBef>
                <a:spcPts val="0"/>
              </a:spcBef>
            </a:pPr>
            <a:r>
              <a:rPr lang="en-US" dirty="0"/>
              <a:t>Greeters </a:t>
            </a:r>
          </a:p>
          <a:p>
            <a:pPr marL="0" indent="0" algn="ctr">
              <a:spcBef>
                <a:spcPts val="0"/>
              </a:spcBef>
            </a:pPr>
            <a:endParaRPr lang="en-US" dirty="0"/>
          </a:p>
          <a:p>
            <a:pPr marL="0" indent="0" algn="ctr">
              <a:spcBef>
                <a:spcPts val="0"/>
              </a:spcBef>
            </a:pPr>
            <a:endParaRPr lang="en-US" dirty="0"/>
          </a:p>
          <a:p>
            <a:pPr marL="0" indent="0" algn="ctr">
              <a:spcBef>
                <a:spcPts val="0"/>
              </a:spcBef>
            </a:pPr>
            <a:endParaRPr lang="en-US" dirty="0"/>
          </a:p>
        </p:txBody>
      </p:sp>
      <p:sp>
        <p:nvSpPr>
          <p:cNvPr id="5" name="TextBox 4"/>
          <p:cNvSpPr txBox="1"/>
          <p:nvPr/>
        </p:nvSpPr>
        <p:spPr>
          <a:xfrm>
            <a:off x="914400" y="914400"/>
            <a:ext cx="7696200" cy="830997"/>
          </a:xfrm>
          <a:prstGeom prst="rect">
            <a:avLst/>
          </a:prstGeom>
          <a:noFill/>
        </p:spPr>
        <p:txBody>
          <a:bodyPr wrap="square" rtlCol="0">
            <a:spAutoFit/>
          </a:bodyPr>
          <a:lstStyle/>
          <a:p>
            <a:pPr marL="0" algn="ctr">
              <a:spcBef>
                <a:spcPts val="0"/>
              </a:spcBef>
            </a:pPr>
            <a:r>
              <a:rPr lang="en-US" dirty="0"/>
              <a:t>Please stand and remain standing if you have volunteered in one of these areas:</a:t>
            </a:r>
          </a:p>
        </p:txBody>
      </p:sp>
    </p:spTree>
    <p:extLst>
      <p:ext uri="{BB962C8B-B14F-4D97-AF65-F5344CB8AC3E}">
        <p14:creationId xmlns:p14="http://schemas.microsoft.com/office/powerpoint/2010/main" val="146699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a:noFill/>
        </p:spPr>
        <p:txBody>
          <a:bodyPr/>
          <a:lstStyle/>
          <a:p>
            <a:pPr eaLnBrk="1" hangingPunct="1">
              <a:defRPr/>
            </a:pPr>
            <a:r>
              <a:rPr lang="en-US" dirty="0"/>
              <a:t>Stewardship Temple Talk</a:t>
            </a:r>
          </a:p>
        </p:txBody>
      </p:sp>
      <p:sp>
        <p:nvSpPr>
          <p:cNvPr id="4" name="Content Placeholder 3"/>
          <p:cNvSpPr>
            <a:spLocks noGrp="1"/>
          </p:cNvSpPr>
          <p:nvPr>
            <p:ph idx="1"/>
          </p:nvPr>
        </p:nvSpPr>
        <p:spPr>
          <a:xfrm>
            <a:off x="571500" y="1143000"/>
            <a:ext cx="8001000" cy="566766"/>
          </a:xfrm>
        </p:spPr>
        <p:txBody>
          <a:bodyPr/>
          <a:lstStyle/>
          <a:p>
            <a:pPr algn="ctr"/>
            <a:r>
              <a:rPr lang="en-US" sz="3200" dirty="0"/>
              <a:t>Pam Black</a:t>
            </a:r>
            <a:endParaRPr lang="en-US" sz="2000" dirty="0"/>
          </a:p>
          <a:p>
            <a:endParaRPr lang="en-US" dirty="0"/>
          </a:p>
        </p:txBody>
      </p:sp>
      <p:pic>
        <p:nvPicPr>
          <p:cNvPr id="5" name="Picture 4" descr="A drawing of a person&#10;&#10;Description generated with high confidence">
            <a:extLst>
              <a:ext uri="{FF2B5EF4-FFF2-40B4-BE49-F238E27FC236}">
                <a16:creationId xmlns:a16="http://schemas.microsoft.com/office/drawing/2014/main" id="{A4457289-B2E6-4D01-B191-563F3E58D82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305800" y="0"/>
            <a:ext cx="838200" cy="1018988"/>
          </a:xfrm>
          <a:prstGeom prst="rect">
            <a:avLst/>
          </a:prstGeom>
        </p:spPr>
      </p:pic>
      <p:pic>
        <p:nvPicPr>
          <p:cNvPr id="6" name="Picture 5">
            <a:extLst>
              <a:ext uri="{FF2B5EF4-FFF2-40B4-BE49-F238E27FC236}">
                <a16:creationId xmlns:a16="http://schemas.microsoft.com/office/drawing/2014/main" id="{0A42C212-C657-40DE-9A6C-42F91D37A6CB}"/>
              </a:ext>
            </a:extLst>
          </p:cNvPr>
          <p:cNvPicPr>
            <a:picLocks noChangeAspect="1"/>
          </p:cNvPicPr>
          <p:nvPr/>
        </p:nvPicPr>
        <p:blipFill>
          <a:blip r:embed="rId4" cstate="email">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38200" y="1709766"/>
            <a:ext cx="7315200" cy="3715374"/>
          </a:xfrm>
          <a:prstGeom prst="rect">
            <a:avLst/>
          </a:prstGeom>
        </p:spPr>
      </p:pic>
    </p:spTree>
    <p:extLst>
      <p:ext uri="{BB962C8B-B14F-4D97-AF65-F5344CB8AC3E}">
        <p14:creationId xmlns:p14="http://schemas.microsoft.com/office/powerpoint/2010/main" val="264062808"/>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66202" y="1714500"/>
            <a:ext cx="7396798" cy="3429000"/>
          </a:xfrm>
          <a:solidFill>
            <a:schemeClr val="bg1">
              <a:alpha val="0"/>
            </a:schemeClr>
          </a:solidFill>
        </p:spPr>
        <p:txBody>
          <a:bodyPr/>
          <a:lstStyle/>
          <a:p>
            <a:pPr marL="0" indent="0"/>
            <a:r>
              <a:rPr lang="en-US" b="1" dirty="0"/>
              <a:t>Alleluia. Lord, to whom shall we go?</a:t>
            </a:r>
            <a:endParaRPr lang="en-US" dirty="0"/>
          </a:p>
          <a:p>
            <a:pPr marL="0" indent="0"/>
            <a:r>
              <a:rPr lang="en-US" b="1" dirty="0"/>
              <a:t>You have the words of eternal life. Alleluia.</a:t>
            </a:r>
            <a:endParaRPr lang="en-US" dirty="0"/>
          </a:p>
          <a:p>
            <a:pPr marL="0" indent="0">
              <a:spcBef>
                <a:spcPts val="0"/>
              </a:spcBef>
            </a:pPr>
            <a:endParaRPr lang="en-US" b="1" dirty="0"/>
          </a:p>
        </p:txBody>
      </p:sp>
      <p:sp>
        <p:nvSpPr>
          <p:cNvPr id="3" name="TextBox 2"/>
          <p:cNvSpPr txBox="1"/>
          <p:nvPr/>
        </p:nvSpPr>
        <p:spPr>
          <a:xfrm>
            <a:off x="971768" y="1366308"/>
            <a:ext cx="184666" cy="461665"/>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BAF650C8-1882-4064-935B-026AD6A81053}"/>
              </a:ext>
            </a:extLst>
          </p:cNvPr>
          <p:cNvSpPr txBox="1"/>
          <p:nvPr/>
        </p:nvSpPr>
        <p:spPr>
          <a:xfrm>
            <a:off x="762000" y="990600"/>
            <a:ext cx="6267232" cy="457200"/>
          </a:xfrm>
          <a:prstGeom prst="rect">
            <a:avLst/>
          </a:prstGeom>
          <a:noFill/>
        </p:spPr>
        <p:txBody>
          <a:bodyPr wrap="square" rtlCol="0">
            <a:spAutoFit/>
          </a:bodyPr>
          <a:lstStyle/>
          <a:p>
            <a:r>
              <a:rPr lang="en-US" i="1" dirty="0"/>
              <a:t>Please stand…</a:t>
            </a:r>
          </a:p>
        </p:txBody>
      </p:sp>
      <p:sp>
        <p:nvSpPr>
          <p:cNvPr id="9" name="Title 1">
            <a:extLst>
              <a:ext uri="{FF2B5EF4-FFF2-40B4-BE49-F238E27FC236}">
                <a16:creationId xmlns:a16="http://schemas.microsoft.com/office/drawing/2014/main" id="{502C8BA4-B5E9-46CB-B7A5-63F528EA5F30}"/>
              </a:ext>
            </a:extLst>
          </p:cNvPr>
          <p:cNvSpPr>
            <a:spLocks noGrp="1"/>
          </p:cNvSpPr>
          <p:nvPr>
            <p:ph type="title"/>
          </p:nvPr>
        </p:nvSpPr>
        <p:spPr>
          <a:xfrm>
            <a:off x="352425" y="228600"/>
            <a:ext cx="8763000" cy="381000"/>
          </a:xfrm>
        </p:spPr>
        <p:txBody>
          <a:bodyPr/>
          <a:lstStyle/>
          <a:p>
            <a:r>
              <a:rPr lang="x-none" dirty="0"/>
              <a:t>A</a:t>
            </a:r>
            <a:r>
              <a:rPr lang="en-US" dirty="0" err="1"/>
              <a:t>cclamation</a:t>
            </a:r>
            <a:r>
              <a:rPr lang="en-US" dirty="0"/>
              <a:t>                                                   </a:t>
            </a:r>
            <a:r>
              <a:rPr lang="en-US" i="1" dirty="0"/>
              <a:t>(p171) “Alleluia”</a:t>
            </a:r>
            <a:endParaRPr lang="en-US" dirty="0">
              <a:solidFill>
                <a:srgbClr val="29005B"/>
              </a:solidFill>
            </a:endParaRPr>
          </a:p>
        </p:txBody>
      </p:sp>
    </p:spTree>
    <p:extLst>
      <p:ext uri="{BB962C8B-B14F-4D97-AF65-F5344CB8AC3E}">
        <p14:creationId xmlns:p14="http://schemas.microsoft.com/office/powerpoint/2010/main" val="2354627811"/>
      </p:ext>
    </p:extLst>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Reading:  	                             </a:t>
            </a:r>
            <a:r>
              <a:rPr lang="en-US" dirty="0"/>
              <a:t>1 Corinthians 12:12-27</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571500" y="991612"/>
            <a:ext cx="8229600" cy="3539430"/>
          </a:xfrm>
          <a:prstGeom prst="rect">
            <a:avLst/>
          </a:prstGeom>
        </p:spPr>
        <p:txBody>
          <a:bodyPr wrap="square">
            <a:spAutoFit/>
          </a:bodyPr>
          <a:lstStyle/>
          <a:p>
            <a:r>
              <a:rPr lang="en-US" sz="2800" baseline="30000" dirty="0"/>
              <a:t>12 </a:t>
            </a:r>
            <a:r>
              <a:rPr lang="en-US" sz="2800" dirty="0"/>
              <a:t>For just as the body is one and has many members, and all the members of the body, though many, are one body, so it is with Christ.  </a:t>
            </a:r>
            <a:r>
              <a:rPr lang="en-US" sz="2800" baseline="30000" dirty="0"/>
              <a:t>13</a:t>
            </a:r>
            <a:r>
              <a:rPr lang="en-US" sz="2800" dirty="0"/>
              <a:t> For in the one Spirit we were all baptized into one body—Jews or Greeks, slaves or free—and we were all made to drink of one Spirit. </a:t>
            </a:r>
          </a:p>
          <a:p>
            <a:r>
              <a:rPr lang="en-US" sz="2800" baseline="30000" dirty="0"/>
              <a:t>14</a:t>
            </a:r>
            <a:r>
              <a:rPr lang="en-US" sz="2800" dirty="0"/>
              <a:t> Indeed, the body does not consist of one member but of many. </a:t>
            </a:r>
          </a:p>
        </p:txBody>
      </p:sp>
      <p:pic>
        <p:nvPicPr>
          <p:cNvPr id="6" name="Picture 5">
            <a:extLst>
              <a:ext uri="{FF2B5EF4-FFF2-40B4-BE49-F238E27FC236}">
                <a16:creationId xmlns:a16="http://schemas.microsoft.com/office/drawing/2014/main" id="{D42F4C8D-4987-4B1F-A3C2-F5549FF1B4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05078" y="0"/>
            <a:ext cx="1138922" cy="1460500"/>
          </a:xfrm>
          <a:prstGeom prst="rect">
            <a:avLst/>
          </a:prstGeom>
        </p:spPr>
      </p:pic>
    </p:spTree>
    <p:extLst>
      <p:ext uri="{BB962C8B-B14F-4D97-AF65-F5344CB8AC3E}">
        <p14:creationId xmlns:p14="http://schemas.microsoft.com/office/powerpoint/2010/main" val="1734176563"/>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Reading:  	                             </a:t>
            </a:r>
            <a:r>
              <a:rPr lang="en-US" dirty="0"/>
              <a:t>1 Corinthians 12:12-27</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571500" y="991612"/>
            <a:ext cx="8229600" cy="3539430"/>
          </a:xfrm>
          <a:prstGeom prst="rect">
            <a:avLst/>
          </a:prstGeom>
        </p:spPr>
        <p:txBody>
          <a:bodyPr wrap="square">
            <a:spAutoFit/>
          </a:bodyPr>
          <a:lstStyle/>
          <a:p>
            <a:r>
              <a:rPr lang="en-US" sz="2800" baseline="30000" dirty="0"/>
              <a:t>15 </a:t>
            </a:r>
            <a:r>
              <a:rPr lang="en-US" sz="2800" dirty="0"/>
              <a:t>If the foot would say, "Because I am not a hand, I do not belong to the body," that would not make it any less a part of the body.  </a:t>
            </a:r>
            <a:r>
              <a:rPr lang="en-US" sz="2800" baseline="30000" dirty="0"/>
              <a:t>16</a:t>
            </a:r>
            <a:r>
              <a:rPr lang="en-US" sz="2800" dirty="0"/>
              <a:t> And if the ear would say, "Because I am not an eye, I do not belong to the body," that would not make it any less a part of the body. </a:t>
            </a:r>
            <a:r>
              <a:rPr lang="en-US" sz="2800" baseline="30000" dirty="0"/>
              <a:t>17</a:t>
            </a:r>
            <a:r>
              <a:rPr lang="en-US" sz="2800" dirty="0"/>
              <a:t> If the whole body were an eye, where would the hearing be? If the whole body were hearing, where would the sense of smell be? </a:t>
            </a:r>
          </a:p>
        </p:txBody>
      </p:sp>
      <p:pic>
        <p:nvPicPr>
          <p:cNvPr id="6" name="Picture 5">
            <a:extLst>
              <a:ext uri="{FF2B5EF4-FFF2-40B4-BE49-F238E27FC236}">
                <a16:creationId xmlns:a16="http://schemas.microsoft.com/office/drawing/2014/main" id="{D42F4C8D-4987-4B1F-A3C2-F5549FF1B4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05078" y="0"/>
            <a:ext cx="1138922" cy="1460500"/>
          </a:xfrm>
          <a:prstGeom prst="rect">
            <a:avLst/>
          </a:prstGeom>
        </p:spPr>
      </p:pic>
    </p:spTree>
    <p:extLst>
      <p:ext uri="{BB962C8B-B14F-4D97-AF65-F5344CB8AC3E}">
        <p14:creationId xmlns:p14="http://schemas.microsoft.com/office/powerpoint/2010/main" val="2399145188"/>
      </p:ext>
    </p:extLst>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Reading:  	                             </a:t>
            </a:r>
            <a:r>
              <a:rPr lang="en-US" dirty="0"/>
              <a:t>1 Corinthians 12:12-27</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571500" y="991612"/>
            <a:ext cx="8229600" cy="3108543"/>
          </a:xfrm>
          <a:prstGeom prst="rect">
            <a:avLst/>
          </a:prstGeom>
        </p:spPr>
        <p:txBody>
          <a:bodyPr wrap="square">
            <a:spAutoFit/>
          </a:bodyPr>
          <a:lstStyle/>
          <a:p>
            <a:r>
              <a:rPr lang="en-US" sz="2800" baseline="30000" dirty="0"/>
              <a:t>18 </a:t>
            </a:r>
            <a:r>
              <a:rPr lang="en-US" sz="2800" dirty="0"/>
              <a:t>But as it is, God arranged the members in the body, each one of them, as he chose. </a:t>
            </a:r>
            <a:r>
              <a:rPr lang="en-US" sz="2800" baseline="30000" dirty="0"/>
              <a:t>19</a:t>
            </a:r>
            <a:r>
              <a:rPr lang="en-US" sz="2800" dirty="0"/>
              <a:t> If all were a single member, where would the body be? </a:t>
            </a:r>
            <a:r>
              <a:rPr lang="en-US" sz="2800" baseline="30000" dirty="0"/>
              <a:t>20</a:t>
            </a:r>
            <a:r>
              <a:rPr lang="en-US" sz="2800" dirty="0"/>
              <a:t> As it is, there are many members, yet one body. </a:t>
            </a:r>
          </a:p>
          <a:p>
            <a:r>
              <a:rPr lang="en-US" sz="2800" baseline="30000" dirty="0"/>
              <a:t>21</a:t>
            </a:r>
            <a:r>
              <a:rPr lang="en-US" sz="2800" dirty="0"/>
              <a:t> The eye cannot say to the hand, "I have no need of you," nor again the head to the feet, "I have no need of you." </a:t>
            </a:r>
          </a:p>
        </p:txBody>
      </p:sp>
      <p:pic>
        <p:nvPicPr>
          <p:cNvPr id="6" name="Picture 5">
            <a:extLst>
              <a:ext uri="{FF2B5EF4-FFF2-40B4-BE49-F238E27FC236}">
                <a16:creationId xmlns:a16="http://schemas.microsoft.com/office/drawing/2014/main" id="{D42F4C8D-4987-4B1F-A3C2-F5549FF1B4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05078" y="0"/>
            <a:ext cx="1138922" cy="1460500"/>
          </a:xfrm>
          <a:prstGeom prst="rect">
            <a:avLst/>
          </a:prstGeom>
        </p:spPr>
      </p:pic>
    </p:spTree>
    <p:extLst>
      <p:ext uri="{BB962C8B-B14F-4D97-AF65-F5344CB8AC3E}">
        <p14:creationId xmlns:p14="http://schemas.microsoft.com/office/powerpoint/2010/main" val="3617869551"/>
      </p:ext>
    </p:extLst>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Reading:  	                             </a:t>
            </a:r>
            <a:r>
              <a:rPr lang="en-US" dirty="0"/>
              <a:t>1 Corinthians 12:12-27</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571500" y="991612"/>
            <a:ext cx="8229600" cy="3970318"/>
          </a:xfrm>
          <a:prstGeom prst="rect">
            <a:avLst/>
          </a:prstGeom>
        </p:spPr>
        <p:txBody>
          <a:bodyPr wrap="square">
            <a:spAutoFit/>
          </a:bodyPr>
          <a:lstStyle/>
          <a:p>
            <a:r>
              <a:rPr lang="en-US" sz="2800" baseline="30000" dirty="0"/>
              <a:t>22 </a:t>
            </a:r>
            <a:r>
              <a:rPr lang="en-US" sz="2800" dirty="0"/>
              <a:t>On the contrary, the members of the body that seem to be weaker are indispensable, </a:t>
            </a:r>
            <a:r>
              <a:rPr lang="en-US" sz="2800" baseline="30000" dirty="0"/>
              <a:t>23</a:t>
            </a:r>
            <a:r>
              <a:rPr lang="en-US" sz="2800" dirty="0"/>
              <a:t> and those members of the body that we think less honorable we clothe with greater honor, and our less respectable members are treated with greater respect;  </a:t>
            </a:r>
            <a:r>
              <a:rPr lang="en-US" sz="2800" baseline="30000" dirty="0"/>
              <a:t>24</a:t>
            </a:r>
            <a:r>
              <a:rPr lang="en-US" sz="2800" dirty="0"/>
              <a:t>whereas our more respectable members do not need this. But God has so arranged the body, giving the greater honor to the inferior member, </a:t>
            </a:r>
          </a:p>
        </p:txBody>
      </p:sp>
      <p:pic>
        <p:nvPicPr>
          <p:cNvPr id="6" name="Picture 5">
            <a:extLst>
              <a:ext uri="{FF2B5EF4-FFF2-40B4-BE49-F238E27FC236}">
                <a16:creationId xmlns:a16="http://schemas.microsoft.com/office/drawing/2014/main" id="{D42F4C8D-4987-4B1F-A3C2-F5549FF1B4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05078" y="0"/>
            <a:ext cx="1138922" cy="1460500"/>
          </a:xfrm>
          <a:prstGeom prst="rect">
            <a:avLst/>
          </a:prstGeom>
        </p:spPr>
      </p:pic>
    </p:spTree>
    <p:extLst>
      <p:ext uri="{BB962C8B-B14F-4D97-AF65-F5344CB8AC3E}">
        <p14:creationId xmlns:p14="http://schemas.microsoft.com/office/powerpoint/2010/main" val="3408384237"/>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571500" y="991612"/>
            <a:ext cx="8229600" cy="4339650"/>
          </a:xfrm>
          <a:prstGeom prst="rect">
            <a:avLst/>
          </a:prstGeom>
        </p:spPr>
        <p:txBody>
          <a:bodyPr wrap="square">
            <a:spAutoFit/>
          </a:bodyPr>
          <a:lstStyle/>
          <a:p>
            <a:r>
              <a:rPr lang="en-US" sz="2800" baseline="30000" dirty="0"/>
              <a:t>25 </a:t>
            </a:r>
            <a:r>
              <a:rPr lang="en-US" sz="2800" dirty="0"/>
              <a:t>that there may be no dissension within the body, but the members may have the same care for one another. </a:t>
            </a:r>
            <a:r>
              <a:rPr lang="en-US" sz="2800" baseline="30000" dirty="0"/>
              <a:t>26</a:t>
            </a:r>
            <a:r>
              <a:rPr lang="en-US" sz="2800" dirty="0"/>
              <a:t> If one member suffers, all suffer together with it; if one member is honored, all rejoice together with it. </a:t>
            </a:r>
            <a:r>
              <a:rPr lang="en-US" sz="2800" baseline="30000" dirty="0"/>
              <a:t>27</a:t>
            </a:r>
            <a:r>
              <a:rPr lang="en-US" sz="2800" dirty="0"/>
              <a:t> Now you are the body of Christ and individually members of it. </a:t>
            </a:r>
          </a:p>
          <a:p>
            <a:r>
              <a:rPr lang="en-US" dirty="0"/>
              <a:t>	</a:t>
            </a:r>
            <a:r>
              <a:rPr lang="en-US" sz="2800" dirty="0"/>
              <a:t>	The </a:t>
            </a:r>
            <a:r>
              <a:rPr lang="en-US" sz="2800" dirty="0">
                <a:highlight>
                  <a:srgbClr val="FFFF00"/>
                </a:highlight>
              </a:rPr>
              <a:t>word</a:t>
            </a:r>
            <a:r>
              <a:rPr lang="en-US" sz="2800" dirty="0"/>
              <a:t> of the Lord.</a:t>
            </a:r>
          </a:p>
          <a:p>
            <a:r>
              <a:rPr lang="en-US" sz="2800" b="1" dirty="0"/>
              <a:t>		</a:t>
            </a:r>
          </a:p>
          <a:p>
            <a:r>
              <a:rPr lang="en-US" sz="2800" b="1" dirty="0"/>
              <a:t>		Praise to you, O Christ.</a:t>
            </a:r>
            <a:endParaRPr lang="en-US" sz="2800" dirty="0"/>
          </a:p>
          <a:p>
            <a:endParaRPr lang="en-US" dirty="0"/>
          </a:p>
        </p:txBody>
      </p:sp>
      <p:pic>
        <p:nvPicPr>
          <p:cNvPr id="6" name="Picture 5">
            <a:extLst>
              <a:ext uri="{FF2B5EF4-FFF2-40B4-BE49-F238E27FC236}">
                <a16:creationId xmlns:a16="http://schemas.microsoft.com/office/drawing/2014/main" id="{D42F4C8D-4987-4B1F-A3C2-F5549FF1B4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05078" y="0"/>
            <a:ext cx="1138922" cy="1460500"/>
          </a:xfrm>
          <a:prstGeom prst="rect">
            <a:avLst/>
          </a:prstGeom>
        </p:spPr>
      </p:pic>
      <p:sp>
        <p:nvSpPr>
          <p:cNvPr id="7" name="Rectangle: Rounded Corners 6">
            <a:extLst>
              <a:ext uri="{FF2B5EF4-FFF2-40B4-BE49-F238E27FC236}">
                <a16:creationId xmlns:a16="http://schemas.microsoft.com/office/drawing/2014/main" id="{6C97EE44-623E-4F10-A0A8-CE07B3D4F1AD}"/>
              </a:ext>
            </a:extLst>
          </p:cNvPr>
          <p:cNvSpPr/>
          <p:nvPr/>
        </p:nvSpPr>
        <p:spPr bwMode="auto">
          <a:xfrm>
            <a:off x="1981200" y="3564158"/>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8" name="AutoShape 4">
            <a:extLst>
              <a:ext uri="{FF2B5EF4-FFF2-40B4-BE49-F238E27FC236}">
                <a16:creationId xmlns:a16="http://schemas.microsoft.com/office/drawing/2014/main" id="{923D3F49-1B94-4927-ACB4-95FA3BB71280}"/>
              </a:ext>
            </a:extLst>
          </p:cNvPr>
          <p:cNvSpPr>
            <a:spLocks noChangeArrowheads="1"/>
          </p:cNvSpPr>
          <p:nvPr/>
        </p:nvSpPr>
        <p:spPr bwMode="auto">
          <a:xfrm>
            <a:off x="2067059" y="4406823"/>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10" name="Rectangle 2">
            <a:extLst>
              <a:ext uri="{FF2B5EF4-FFF2-40B4-BE49-F238E27FC236}">
                <a16:creationId xmlns:a16="http://schemas.microsoft.com/office/drawing/2014/main" id="{25DF75D3-6499-44D9-8BD6-3342DC69F7C1}"/>
              </a:ext>
            </a:extLst>
          </p:cNvPr>
          <p:cNvSpPr>
            <a:spLocks noGrp="1" noChangeArrowheads="1"/>
          </p:cNvSpPr>
          <p:nvPr>
            <p:ph type="title"/>
          </p:nvPr>
        </p:nvSpPr>
        <p:spPr>
          <a:xfrm>
            <a:off x="304800" y="228600"/>
            <a:ext cx="8763000" cy="381000"/>
          </a:xfrm>
        </p:spPr>
        <p:txBody>
          <a:bodyPr/>
          <a:lstStyle/>
          <a:p>
            <a:r>
              <a:rPr lang="en-US" dirty="0">
                <a:sym typeface="Monotype Sorts" charset="0"/>
              </a:rPr>
              <a:t>Reading:  	                             </a:t>
            </a:r>
            <a:r>
              <a:rPr lang="en-US" dirty="0"/>
              <a:t>1 Corinthians 12:12-27</a:t>
            </a:r>
          </a:p>
        </p:txBody>
      </p:sp>
    </p:spTree>
    <p:extLst>
      <p:ext uri="{BB962C8B-B14F-4D97-AF65-F5344CB8AC3E}">
        <p14:creationId xmlns:p14="http://schemas.microsoft.com/office/powerpoint/2010/main" val="2054147721"/>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534400" cy="381000"/>
          </a:xfrm>
        </p:spPr>
        <p:txBody>
          <a:bodyPr/>
          <a:lstStyle/>
          <a:p>
            <a:pPr eaLnBrk="1" hangingPunct="1">
              <a:defRPr/>
            </a:pPr>
            <a:r>
              <a:rPr lang="en-US" dirty="0"/>
              <a:t>Children’s Message</a:t>
            </a:r>
          </a:p>
        </p:txBody>
      </p:sp>
      <p:sp>
        <p:nvSpPr>
          <p:cNvPr id="81922" name="Rectangle 7"/>
          <p:cNvSpPr>
            <a:spLocks noGrp="1" noChangeArrowheads="1"/>
          </p:cNvSpPr>
          <p:nvPr>
            <p:ph type="body" idx="1"/>
          </p:nvPr>
        </p:nvSpPr>
        <p:spPr>
          <a:xfrm>
            <a:off x="533400" y="990600"/>
            <a:ext cx="8382000" cy="533400"/>
          </a:xfrm>
        </p:spPr>
        <p:txBody>
          <a:bodyPr/>
          <a:lstStyle/>
          <a:p>
            <a:pPr algn="ctr" eaLnBrk="1" hangingPunct="1">
              <a:lnSpc>
                <a:spcPct val="90000"/>
              </a:lnSpc>
            </a:pPr>
            <a:r>
              <a:rPr lang="en-US" sz="2400" dirty="0">
                <a:solidFill>
                  <a:srgbClr val="4D2B77"/>
                </a:solidFill>
                <a:latin typeface="Comic Sans MS" charset="0"/>
                <a:ea typeface="Osaka" charset="0"/>
              </a:rPr>
              <a:t>Children are invited to come to the front.</a:t>
            </a:r>
          </a:p>
          <a:p>
            <a:pPr eaLnBrk="1" hangingPunct="1">
              <a:lnSpc>
                <a:spcPct val="90000"/>
              </a:lnSpc>
            </a:pPr>
            <a:endParaRPr lang="en-US" sz="2400" dirty="0">
              <a:solidFill>
                <a:srgbClr val="4D2B77"/>
              </a:solidFill>
              <a:latin typeface="Comic Sans MS" charset="0"/>
              <a:ea typeface="Osaka" charset="0"/>
            </a:endParaRPr>
          </a:p>
        </p:txBody>
      </p:sp>
      <p:pic>
        <p:nvPicPr>
          <p:cNvPr id="3" name="Picture 2" descr="A picture containing clipart&#10;&#10;Description generated with very high confidence">
            <a:extLst>
              <a:ext uri="{FF2B5EF4-FFF2-40B4-BE49-F238E27FC236}">
                <a16:creationId xmlns:a16="http://schemas.microsoft.com/office/drawing/2014/main" id="{17CD2E6B-332A-4083-AA6A-462B366F8CB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57117" y="0"/>
            <a:ext cx="1301299" cy="1492250"/>
          </a:xfrm>
          <a:prstGeom prst="rect">
            <a:avLst/>
          </a:prstGeom>
        </p:spPr>
      </p:pic>
      <p:pic>
        <p:nvPicPr>
          <p:cNvPr id="5" name="Picture 4">
            <a:extLst>
              <a:ext uri="{FF2B5EF4-FFF2-40B4-BE49-F238E27FC236}">
                <a16:creationId xmlns:a16="http://schemas.microsoft.com/office/drawing/2014/main" id="{7FE3C564-EACB-45E4-93DC-5B91EA56EC61}"/>
              </a:ext>
            </a:extLst>
          </p:cNvPr>
          <p:cNvPicPr>
            <a:picLocks noChangeAspect="1"/>
          </p:cNvPicPr>
          <p:nvPr/>
        </p:nvPicPr>
        <p:blipFill>
          <a:blip r:embed="rId4" cstate="email">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38200" y="1709766"/>
            <a:ext cx="7315200" cy="3715374"/>
          </a:xfrm>
          <a:prstGeom prst="rect">
            <a:avLst/>
          </a:prstGeom>
        </p:spPr>
      </p:pic>
    </p:spTree>
    <p:extLst>
      <p:ext uri="{BB962C8B-B14F-4D97-AF65-F5344CB8AC3E}">
        <p14:creationId xmlns:p14="http://schemas.microsoft.com/office/powerpoint/2010/main" val="3182616495"/>
      </p:ext>
    </p:extLst>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799" y="228600"/>
            <a:ext cx="8715375" cy="381000"/>
          </a:xfrm>
        </p:spPr>
        <p:txBody>
          <a:bodyPr/>
          <a:lstStyle/>
          <a:p>
            <a:pPr eaLnBrk="1" hangingPunct="1">
              <a:defRPr/>
            </a:pPr>
            <a:r>
              <a:rPr lang="en-US" dirty="0"/>
              <a:t>Sermon       			                  Pastor Nathan Mugaas</a:t>
            </a:r>
          </a:p>
        </p:txBody>
      </p:sp>
      <p:pic>
        <p:nvPicPr>
          <p:cNvPr id="4" name="Picture 3" descr="Image result for volunteer appreciation week 2018">
            <a:extLst>
              <a:ext uri="{FF2B5EF4-FFF2-40B4-BE49-F238E27FC236}">
                <a16:creationId xmlns:a16="http://schemas.microsoft.com/office/drawing/2014/main" id="{ADCBDFF0-C28B-469E-B4A1-29FCCD2CDD3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600200"/>
            <a:ext cx="7391400" cy="3276600"/>
          </a:xfrm>
          <a:prstGeom prst="rect">
            <a:avLst/>
          </a:prstGeom>
          <a:noFill/>
          <a:extLst/>
        </p:spPr>
      </p:pic>
    </p:spTree>
    <p:extLst>
      <p:ext uri="{BB962C8B-B14F-4D97-AF65-F5344CB8AC3E}">
        <p14:creationId xmlns:p14="http://schemas.microsoft.com/office/powerpoint/2010/main" val="4013317039"/>
      </p:ext>
    </p:extLst>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4" name="AutoShape 3"/>
          <p:cNvSpPr>
            <a:spLocks noChangeArrowheads="1"/>
          </p:cNvSpPr>
          <p:nvPr/>
        </p:nvSpPr>
        <p:spPr bwMode="auto">
          <a:xfrm>
            <a:off x="381000" y="914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6" name="TextBox 5"/>
          <p:cNvSpPr txBox="1"/>
          <p:nvPr/>
        </p:nvSpPr>
        <p:spPr>
          <a:xfrm>
            <a:off x="838200" y="914400"/>
            <a:ext cx="7924800" cy="1384995"/>
          </a:xfrm>
          <a:prstGeom prst="rect">
            <a:avLst/>
          </a:prstGeom>
          <a:noFill/>
        </p:spPr>
        <p:txBody>
          <a:bodyPr wrap="square" rtlCol="0">
            <a:spAutoFit/>
          </a:bodyPr>
          <a:lstStyle/>
          <a:p>
            <a:pPr marL="0">
              <a:spcBef>
                <a:spcPts val="0"/>
              </a:spcBef>
            </a:pPr>
            <a:r>
              <a:rPr lang="en-US" sz="2800" dirty="0"/>
              <a:t>Now I ask you to please stand and remain standing if you have volunteered in one of these areas:</a:t>
            </a:r>
          </a:p>
        </p:txBody>
      </p:sp>
      <p:sp>
        <p:nvSpPr>
          <p:cNvPr id="3" name="TextBox 2"/>
          <p:cNvSpPr txBox="1"/>
          <p:nvPr/>
        </p:nvSpPr>
        <p:spPr>
          <a:xfrm>
            <a:off x="381000" y="2362200"/>
            <a:ext cx="8534400" cy="3108543"/>
          </a:xfrm>
          <a:prstGeom prst="rect">
            <a:avLst/>
          </a:prstGeom>
          <a:noFill/>
        </p:spPr>
        <p:txBody>
          <a:bodyPr wrap="square" numCol="1" rtlCol="0">
            <a:spAutoFit/>
          </a:bodyPr>
          <a:lstStyle/>
          <a:p>
            <a:pPr marL="0" indent="0" algn="ctr">
              <a:spcBef>
                <a:spcPts val="0"/>
              </a:spcBef>
            </a:pPr>
            <a:r>
              <a:rPr lang="en-US" sz="2800" dirty="0"/>
              <a:t>Handbell ringers</a:t>
            </a:r>
          </a:p>
          <a:p>
            <a:pPr marL="0" indent="0" algn="ctr">
              <a:spcBef>
                <a:spcPts val="0"/>
              </a:spcBef>
            </a:pPr>
            <a:r>
              <a:rPr lang="en-US" sz="2800" dirty="0"/>
              <a:t>Help Serve Coffee/treats between services </a:t>
            </a:r>
          </a:p>
          <a:p>
            <a:pPr marL="0" indent="0" algn="ctr">
              <a:spcBef>
                <a:spcPts val="0"/>
              </a:spcBef>
            </a:pPr>
            <a:r>
              <a:rPr lang="en-US" sz="2800" dirty="0"/>
              <a:t>Hospitality Team </a:t>
            </a:r>
          </a:p>
          <a:p>
            <a:pPr marL="0" indent="0" algn="ctr">
              <a:spcBef>
                <a:spcPts val="0"/>
              </a:spcBef>
            </a:pPr>
            <a:r>
              <a:rPr lang="en-US" sz="2800" dirty="0"/>
              <a:t>Host or Lead LIFE Groups</a:t>
            </a:r>
          </a:p>
          <a:p>
            <a:pPr marL="0" indent="0" algn="ctr">
              <a:spcBef>
                <a:spcPts val="0"/>
              </a:spcBef>
            </a:pPr>
            <a:r>
              <a:rPr lang="en-US" sz="2800" dirty="0"/>
              <a:t>Kids Days at the Farmers Market</a:t>
            </a:r>
          </a:p>
          <a:p>
            <a:pPr marL="0" indent="0" algn="ctr">
              <a:spcBef>
                <a:spcPts val="0"/>
              </a:spcBef>
            </a:pPr>
            <a:r>
              <a:rPr lang="en-US" sz="2800" dirty="0"/>
              <a:t>Knit Baptismal Shawls</a:t>
            </a:r>
          </a:p>
          <a:p>
            <a:pPr marL="0" indent="0" algn="ctr">
              <a:spcBef>
                <a:spcPts val="0"/>
              </a:spcBef>
            </a:pPr>
            <a:r>
              <a:rPr lang="en-US" sz="2800" dirty="0"/>
              <a:t> </a:t>
            </a:r>
          </a:p>
        </p:txBody>
      </p:sp>
    </p:spTree>
    <p:extLst>
      <p:ext uri="{BB962C8B-B14F-4D97-AF65-F5344CB8AC3E}">
        <p14:creationId xmlns:p14="http://schemas.microsoft.com/office/powerpoint/2010/main" val="35948628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3" name="Content Placeholder 2"/>
          <p:cNvSpPr>
            <a:spLocks noGrp="1"/>
          </p:cNvSpPr>
          <p:nvPr>
            <p:ph idx="1"/>
          </p:nvPr>
        </p:nvSpPr>
        <p:spPr>
          <a:xfrm>
            <a:off x="838200" y="1981200"/>
            <a:ext cx="7848600" cy="3429000"/>
          </a:xfrm>
        </p:spPr>
        <p:txBody>
          <a:bodyPr numCol="1"/>
          <a:lstStyle/>
          <a:p>
            <a:pPr marL="0" indent="0" algn="ctr">
              <a:spcBef>
                <a:spcPts val="0"/>
              </a:spcBef>
            </a:pPr>
            <a:r>
              <a:rPr lang="en-US" dirty="0"/>
              <a:t>Knit Prayer Shawls </a:t>
            </a:r>
          </a:p>
          <a:p>
            <a:pPr marL="0" indent="0" algn="ctr">
              <a:spcBef>
                <a:spcPts val="0"/>
              </a:spcBef>
            </a:pPr>
            <a:r>
              <a:rPr lang="en-US" dirty="0"/>
              <a:t>Landscaping, planting and </a:t>
            </a:r>
          </a:p>
          <a:p>
            <a:pPr marL="0" indent="0" algn="ctr">
              <a:spcBef>
                <a:spcPts val="0"/>
              </a:spcBef>
            </a:pPr>
            <a:r>
              <a:rPr lang="en-US" dirty="0"/>
              <a:t>maintaining flowers outside </a:t>
            </a:r>
          </a:p>
          <a:p>
            <a:pPr marL="0" indent="0" algn="ctr">
              <a:spcBef>
                <a:spcPts val="0"/>
              </a:spcBef>
            </a:pPr>
            <a:r>
              <a:rPr lang="en-US" dirty="0"/>
              <a:t>Lead Women’s Bible Study </a:t>
            </a:r>
          </a:p>
          <a:p>
            <a:pPr marL="0" indent="0" algn="ctr">
              <a:spcBef>
                <a:spcPts val="0"/>
              </a:spcBef>
            </a:pPr>
            <a:r>
              <a:rPr lang="en-US" dirty="0"/>
              <a:t>Lead Book Club  </a:t>
            </a:r>
          </a:p>
          <a:p>
            <a:pPr marL="0" indent="0" algn="ctr">
              <a:spcBef>
                <a:spcPts val="0"/>
              </a:spcBef>
            </a:pPr>
            <a:r>
              <a:rPr lang="en-US" dirty="0"/>
              <a:t>Lead Men’s Bible Study</a:t>
            </a:r>
          </a:p>
          <a:p>
            <a:pPr marL="0" indent="0" algn="ctr">
              <a:spcBef>
                <a:spcPts val="0"/>
              </a:spcBef>
            </a:pPr>
            <a:r>
              <a:rPr lang="en-US" dirty="0" err="1"/>
              <a:t>LiFT</a:t>
            </a:r>
            <a:r>
              <a:rPr lang="en-US" dirty="0"/>
              <a:t>! Leaders</a:t>
            </a:r>
          </a:p>
          <a:p>
            <a:pPr marL="0" indent="0" algn="ctr">
              <a:spcBef>
                <a:spcPts val="0"/>
              </a:spcBef>
            </a:pPr>
            <a:endParaRPr lang="en-US" dirty="0"/>
          </a:p>
        </p:txBody>
      </p:sp>
      <p:sp>
        <p:nvSpPr>
          <p:cNvPr id="5" name="TextBox 4"/>
          <p:cNvSpPr txBox="1"/>
          <p:nvPr/>
        </p:nvSpPr>
        <p:spPr>
          <a:xfrm>
            <a:off x="914400" y="914400"/>
            <a:ext cx="7696200" cy="830997"/>
          </a:xfrm>
          <a:prstGeom prst="rect">
            <a:avLst/>
          </a:prstGeom>
          <a:noFill/>
        </p:spPr>
        <p:txBody>
          <a:bodyPr wrap="square" rtlCol="0">
            <a:spAutoFit/>
          </a:bodyPr>
          <a:lstStyle/>
          <a:p>
            <a:pPr marL="0" algn="ctr">
              <a:spcBef>
                <a:spcPts val="0"/>
              </a:spcBef>
            </a:pPr>
            <a:r>
              <a:rPr lang="en-US" dirty="0"/>
              <a:t>Please stand and remain standing if you have volunteered in one of these areas:</a:t>
            </a:r>
          </a:p>
        </p:txBody>
      </p:sp>
    </p:spTree>
    <p:extLst>
      <p:ext uri="{BB962C8B-B14F-4D97-AF65-F5344CB8AC3E}">
        <p14:creationId xmlns:p14="http://schemas.microsoft.com/office/powerpoint/2010/main" val="2240701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volunteer appreciation week 2018">
            <a:extLst>
              <a:ext uri="{FF2B5EF4-FFF2-40B4-BE49-F238E27FC236}">
                <a16:creationId xmlns:a16="http://schemas.microsoft.com/office/drawing/2014/main" id="{ADCBDFF0-C28B-469E-B4A1-29FCCD2CDD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1714500"/>
            <a:ext cx="7143750" cy="3429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8BFDFB2B-17F3-4840-BDB5-FB45709BE02C}"/>
              </a:ext>
            </a:extLst>
          </p:cNvPr>
          <p:cNvSpPr/>
          <p:nvPr/>
        </p:nvSpPr>
        <p:spPr>
          <a:xfrm>
            <a:off x="304800" y="152400"/>
            <a:ext cx="8839200" cy="523220"/>
          </a:xfrm>
          <a:prstGeom prst="rect">
            <a:avLst/>
          </a:prstGeom>
        </p:spPr>
        <p:txBody>
          <a:bodyPr wrap="square">
            <a:spAutoFit/>
          </a:bodyPr>
          <a:lstStyle/>
          <a:p>
            <a:pPr algn="ctr"/>
            <a:r>
              <a:rPr lang="en-US" sz="2800" dirty="0">
                <a:solidFill>
                  <a:srgbClr val="002060"/>
                </a:solidFill>
              </a:rPr>
              <a:t>Elk River Lutheran Volunteer Recognition Litany</a:t>
            </a:r>
          </a:p>
        </p:txBody>
      </p:sp>
    </p:spTree>
    <p:extLst>
      <p:ext uri="{BB962C8B-B14F-4D97-AF65-F5344CB8AC3E}">
        <p14:creationId xmlns:p14="http://schemas.microsoft.com/office/powerpoint/2010/main" val="1264906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3" name="Content Placeholder 2"/>
          <p:cNvSpPr>
            <a:spLocks noGrp="1"/>
          </p:cNvSpPr>
          <p:nvPr>
            <p:ph idx="1"/>
          </p:nvPr>
        </p:nvSpPr>
        <p:spPr>
          <a:xfrm>
            <a:off x="304800" y="1905000"/>
            <a:ext cx="8534400" cy="2057400"/>
          </a:xfrm>
        </p:spPr>
        <p:txBody>
          <a:bodyPr numCol="1"/>
          <a:lstStyle/>
          <a:p>
            <a:pPr marL="0" indent="0" algn="ctr">
              <a:spcBef>
                <a:spcPts val="0"/>
              </a:spcBef>
            </a:pPr>
            <a:r>
              <a:rPr lang="en-US" dirty="0"/>
              <a:t>Mailing assembly</a:t>
            </a:r>
          </a:p>
          <a:p>
            <a:pPr marL="0" indent="0" algn="ctr">
              <a:spcBef>
                <a:spcPts val="0"/>
              </a:spcBef>
            </a:pPr>
            <a:r>
              <a:rPr lang="en-US" dirty="0"/>
              <a:t>Maintaining outside lighting</a:t>
            </a:r>
          </a:p>
          <a:p>
            <a:pPr marL="0" indent="0" algn="ctr">
              <a:spcBef>
                <a:spcPts val="0"/>
              </a:spcBef>
            </a:pPr>
            <a:r>
              <a:rPr lang="en-US" dirty="0"/>
              <a:t>Meals on Wheels</a:t>
            </a:r>
          </a:p>
          <a:p>
            <a:pPr marL="0" indent="0" algn="ctr">
              <a:spcBef>
                <a:spcPts val="0"/>
              </a:spcBef>
            </a:pPr>
            <a:r>
              <a:rPr lang="en-US" dirty="0"/>
              <a:t>Money Counters (worship services, </a:t>
            </a:r>
            <a:r>
              <a:rPr lang="en-US" dirty="0" err="1"/>
              <a:t>Beer&amp;Hymns</a:t>
            </a:r>
            <a:r>
              <a:rPr lang="en-US" dirty="0"/>
              <a:t>…)</a:t>
            </a:r>
          </a:p>
          <a:p>
            <a:pPr marL="0" indent="0" algn="ctr">
              <a:spcBef>
                <a:spcPts val="0"/>
              </a:spcBef>
            </a:pPr>
            <a:r>
              <a:rPr lang="en-US" dirty="0"/>
              <a:t>Music Librarian</a:t>
            </a:r>
          </a:p>
          <a:p>
            <a:pPr marL="0" indent="0" algn="ctr">
              <a:spcBef>
                <a:spcPts val="0"/>
              </a:spcBef>
            </a:pPr>
            <a:r>
              <a:rPr lang="en-US" dirty="0"/>
              <a:t>New Member Orientation </a:t>
            </a:r>
          </a:p>
          <a:p>
            <a:pPr marL="0" indent="0" algn="ctr">
              <a:spcBef>
                <a:spcPts val="0"/>
              </a:spcBef>
            </a:pPr>
            <a:r>
              <a:rPr lang="en-US" dirty="0"/>
              <a:t>Nursery care </a:t>
            </a:r>
          </a:p>
          <a:p>
            <a:pPr marL="0" indent="0" algn="ctr">
              <a:spcBef>
                <a:spcPts val="0"/>
              </a:spcBef>
            </a:pPr>
            <a:r>
              <a:rPr lang="en-US" dirty="0"/>
              <a:t> </a:t>
            </a:r>
          </a:p>
        </p:txBody>
      </p:sp>
      <p:sp>
        <p:nvSpPr>
          <p:cNvPr id="5" name="TextBox 4"/>
          <p:cNvSpPr txBox="1"/>
          <p:nvPr/>
        </p:nvSpPr>
        <p:spPr>
          <a:xfrm>
            <a:off x="914400" y="914400"/>
            <a:ext cx="7696200" cy="830997"/>
          </a:xfrm>
          <a:prstGeom prst="rect">
            <a:avLst/>
          </a:prstGeom>
          <a:noFill/>
        </p:spPr>
        <p:txBody>
          <a:bodyPr wrap="square" rtlCol="0">
            <a:spAutoFit/>
          </a:bodyPr>
          <a:lstStyle/>
          <a:p>
            <a:pPr marL="0" algn="ctr">
              <a:spcBef>
                <a:spcPts val="0"/>
              </a:spcBef>
            </a:pPr>
            <a:r>
              <a:rPr lang="en-US" dirty="0"/>
              <a:t>Please stand and remain standing if you have volunteered in one of these areas:</a:t>
            </a:r>
          </a:p>
        </p:txBody>
      </p:sp>
    </p:spTree>
    <p:extLst>
      <p:ext uri="{BB962C8B-B14F-4D97-AF65-F5344CB8AC3E}">
        <p14:creationId xmlns:p14="http://schemas.microsoft.com/office/powerpoint/2010/main" val="37530815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3F158ED3-7DC8-4F31-9E7C-652C97BE8AFC}"/>
              </a:ext>
            </a:extLst>
          </p:cNvPr>
          <p:cNvSpPr>
            <a:spLocks noGrp="1" noChangeArrowheads="1"/>
          </p:cNvSpPr>
          <p:nvPr>
            <p:ph type="subTitle" idx="1"/>
          </p:nvPr>
        </p:nvSpPr>
        <p:spPr>
          <a:xfrm>
            <a:off x="228600" y="990600"/>
            <a:ext cx="8686800" cy="2743200"/>
          </a:xfrm>
        </p:spPr>
        <p:txBody>
          <a:bodyPr/>
          <a:lstStyle/>
          <a:p>
            <a:pPr algn="ctr"/>
            <a:r>
              <a:rPr lang="en-US" b="1" dirty="0"/>
              <a:t>1	We all are one in mission;</a:t>
            </a:r>
          </a:p>
          <a:p>
            <a:pPr algn="ctr"/>
            <a:r>
              <a:rPr lang="en-US" b="1" dirty="0"/>
              <a:t>	we all are one in call,</a:t>
            </a:r>
          </a:p>
          <a:p>
            <a:pPr algn="ctr"/>
            <a:r>
              <a:rPr lang="en-US" b="1" dirty="0"/>
              <a:t>	our varied gifts united</a:t>
            </a:r>
          </a:p>
          <a:p>
            <a:pPr algn="ctr"/>
            <a:r>
              <a:rPr lang="en-US" b="1" dirty="0"/>
              <a:t>	by Christ, the Lord of all.</a:t>
            </a:r>
          </a:p>
          <a:p>
            <a:pPr algn="ctr"/>
            <a:r>
              <a:rPr lang="en-US" b="1" dirty="0"/>
              <a:t>	A single great commission</a:t>
            </a:r>
          </a:p>
          <a:p>
            <a:pPr algn="ctr"/>
            <a:r>
              <a:rPr lang="en-US" b="1" dirty="0"/>
              <a:t>	compels us from above</a:t>
            </a:r>
          </a:p>
          <a:p>
            <a:pPr algn="ctr"/>
            <a:r>
              <a:rPr lang="en-US" b="1" dirty="0"/>
              <a:t>	to plan and work together</a:t>
            </a:r>
          </a:p>
          <a:p>
            <a:pPr algn="ctr"/>
            <a:r>
              <a:rPr lang="en-US" b="1" dirty="0"/>
              <a:t>	that all may know Christ's love.</a:t>
            </a:r>
          </a:p>
        </p:txBody>
      </p:sp>
      <p:sp>
        <p:nvSpPr>
          <p:cNvPr id="4" name="Title 1">
            <a:extLst>
              <a:ext uri="{FF2B5EF4-FFF2-40B4-BE49-F238E27FC236}">
                <a16:creationId xmlns:a16="http://schemas.microsoft.com/office/drawing/2014/main" id="{A09D4CAD-8E0C-4D41-A8C9-E6E2B9AF4538}"/>
              </a:ext>
            </a:extLst>
          </p:cNvPr>
          <p:cNvSpPr txBox="1">
            <a:spLocks/>
          </p:cNvSpPr>
          <p:nvPr/>
        </p:nvSpPr>
        <p:spPr bwMode="auto">
          <a:xfrm>
            <a:off x="76200" y="76200"/>
            <a:ext cx="9067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600" b="1">
                <a:solidFill>
                  <a:srgbClr val="380080"/>
                </a:solidFill>
                <a:latin typeface="+mj-lt"/>
                <a:ea typeface="+mj-ea"/>
                <a:cs typeface="ＭＳ Ｐゴシック" charset="0"/>
              </a:defRPr>
            </a:lvl1pPr>
            <a:lvl2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2pPr>
            <a:lvl3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3pPr>
            <a:lvl4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4pPr>
            <a:lvl5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5pPr>
            <a:lvl6pPr marL="457200" algn="l" rtl="0" fontAlgn="base">
              <a:spcBef>
                <a:spcPct val="0"/>
              </a:spcBef>
              <a:spcAft>
                <a:spcPct val="0"/>
              </a:spcAft>
              <a:defRPr sz="2400" b="1">
                <a:solidFill>
                  <a:srgbClr val="FFFDCB"/>
                </a:solidFill>
                <a:latin typeface="Arial" charset="0"/>
                <a:ea typeface="ＭＳ Ｐゴシック" pitchFamily="80" charset="-128"/>
              </a:defRPr>
            </a:lvl6pPr>
            <a:lvl7pPr marL="914400" algn="l" rtl="0" fontAlgn="base">
              <a:spcBef>
                <a:spcPct val="0"/>
              </a:spcBef>
              <a:spcAft>
                <a:spcPct val="0"/>
              </a:spcAft>
              <a:defRPr sz="2400" b="1">
                <a:solidFill>
                  <a:srgbClr val="FFFDCB"/>
                </a:solidFill>
                <a:latin typeface="Arial" charset="0"/>
                <a:ea typeface="ＭＳ Ｐゴシック" pitchFamily="80" charset="-128"/>
              </a:defRPr>
            </a:lvl7pPr>
            <a:lvl8pPr marL="1371600" algn="l" rtl="0" fontAlgn="base">
              <a:spcBef>
                <a:spcPct val="0"/>
              </a:spcBef>
              <a:spcAft>
                <a:spcPct val="0"/>
              </a:spcAft>
              <a:defRPr sz="2400" b="1">
                <a:solidFill>
                  <a:srgbClr val="FFFDCB"/>
                </a:solidFill>
                <a:latin typeface="Arial" charset="0"/>
                <a:ea typeface="ＭＳ Ｐゴシック" pitchFamily="80" charset="-128"/>
              </a:defRPr>
            </a:lvl8pPr>
            <a:lvl9pPr marL="1828800" algn="l" rtl="0" fontAlgn="base">
              <a:spcBef>
                <a:spcPct val="0"/>
              </a:spcBef>
              <a:spcAft>
                <a:spcPct val="0"/>
              </a:spcAft>
              <a:defRPr sz="2400" b="1">
                <a:solidFill>
                  <a:srgbClr val="FFFDCB"/>
                </a:solidFill>
                <a:latin typeface="Arial" charset="0"/>
                <a:ea typeface="ＭＳ Ｐゴシック" pitchFamily="80" charset="-128"/>
              </a:defRPr>
            </a:lvl9pPr>
          </a:lstStyle>
          <a:p>
            <a:pPr algn="l"/>
            <a:r>
              <a:rPr lang="en-US" sz="2400" kern="0" dirty="0"/>
              <a:t>Hymn of the Day        </a:t>
            </a:r>
            <a:r>
              <a:rPr lang="en-US" sz="2400" i="1" kern="0" dirty="0"/>
              <a:t>(#576) “We All Are One in Mission” </a:t>
            </a:r>
            <a:r>
              <a:rPr lang="en-US" sz="2400" i="1" kern="0" baseline="30000" dirty="0"/>
              <a:t>v1 &amp; 2</a:t>
            </a:r>
          </a:p>
        </p:txBody>
      </p:sp>
    </p:spTree>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3F158ED3-7DC8-4F31-9E7C-652C97BE8AFC}"/>
              </a:ext>
            </a:extLst>
          </p:cNvPr>
          <p:cNvSpPr>
            <a:spLocks noGrp="1" noChangeArrowheads="1"/>
          </p:cNvSpPr>
          <p:nvPr>
            <p:ph type="subTitle" idx="1"/>
          </p:nvPr>
        </p:nvSpPr>
        <p:spPr>
          <a:xfrm>
            <a:off x="228600" y="990600"/>
            <a:ext cx="8686800" cy="2743200"/>
          </a:xfrm>
        </p:spPr>
        <p:txBody>
          <a:bodyPr/>
          <a:lstStyle/>
          <a:p>
            <a:pPr algn="ctr"/>
            <a:r>
              <a:rPr lang="en-US" b="1" dirty="0"/>
              <a:t>2	We all are called to service,</a:t>
            </a:r>
          </a:p>
          <a:p>
            <a:pPr algn="ctr"/>
            <a:r>
              <a:rPr lang="en-US" b="1" dirty="0"/>
              <a:t>	to witness in God's name.</a:t>
            </a:r>
          </a:p>
          <a:p>
            <a:pPr algn="ctr"/>
            <a:r>
              <a:rPr lang="en-US" b="1" dirty="0"/>
              <a:t>	Our ministries are </a:t>
            </a:r>
            <a:r>
              <a:rPr lang="en-US" b="1" dirty="0" err="1"/>
              <a:t>diff'rent</a:t>
            </a:r>
            <a:r>
              <a:rPr lang="en-US" b="1" dirty="0"/>
              <a:t>;</a:t>
            </a:r>
          </a:p>
          <a:p>
            <a:pPr algn="ctr"/>
            <a:r>
              <a:rPr lang="en-US" b="1" dirty="0"/>
              <a:t>	our purpose is the same:</a:t>
            </a:r>
          </a:p>
          <a:p>
            <a:pPr algn="ctr"/>
            <a:r>
              <a:rPr lang="en-US" b="1" dirty="0"/>
              <a:t>	to touch the lives of others</a:t>
            </a:r>
          </a:p>
          <a:p>
            <a:pPr algn="ctr"/>
            <a:r>
              <a:rPr lang="en-US" b="1" dirty="0"/>
              <a:t>	with God's surprising grace,</a:t>
            </a:r>
          </a:p>
          <a:p>
            <a:pPr algn="ctr"/>
            <a:r>
              <a:rPr lang="en-US" b="1" dirty="0"/>
              <a:t>	so </a:t>
            </a:r>
            <a:r>
              <a:rPr lang="en-US" b="1" dirty="0" err="1"/>
              <a:t>ev'ry</a:t>
            </a:r>
            <a:r>
              <a:rPr lang="en-US" b="1" dirty="0"/>
              <a:t> folk and nation</a:t>
            </a:r>
          </a:p>
          <a:p>
            <a:pPr algn="ctr"/>
            <a:r>
              <a:rPr lang="en-US" b="1" dirty="0"/>
              <a:t>	may feel God's warm embrace.</a:t>
            </a:r>
          </a:p>
        </p:txBody>
      </p:sp>
      <p:sp>
        <p:nvSpPr>
          <p:cNvPr id="4" name="Title 1">
            <a:extLst>
              <a:ext uri="{FF2B5EF4-FFF2-40B4-BE49-F238E27FC236}">
                <a16:creationId xmlns:a16="http://schemas.microsoft.com/office/drawing/2014/main" id="{A09D4CAD-8E0C-4D41-A8C9-E6E2B9AF4538}"/>
              </a:ext>
            </a:extLst>
          </p:cNvPr>
          <p:cNvSpPr txBox="1">
            <a:spLocks/>
          </p:cNvSpPr>
          <p:nvPr/>
        </p:nvSpPr>
        <p:spPr bwMode="auto">
          <a:xfrm>
            <a:off x="76200" y="76200"/>
            <a:ext cx="9067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600" b="1">
                <a:solidFill>
                  <a:srgbClr val="380080"/>
                </a:solidFill>
                <a:latin typeface="+mj-lt"/>
                <a:ea typeface="+mj-ea"/>
                <a:cs typeface="ＭＳ Ｐゴシック" charset="0"/>
              </a:defRPr>
            </a:lvl1pPr>
            <a:lvl2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2pPr>
            <a:lvl3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3pPr>
            <a:lvl4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4pPr>
            <a:lvl5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5pPr>
            <a:lvl6pPr marL="457200" algn="l" rtl="0" fontAlgn="base">
              <a:spcBef>
                <a:spcPct val="0"/>
              </a:spcBef>
              <a:spcAft>
                <a:spcPct val="0"/>
              </a:spcAft>
              <a:defRPr sz="2400" b="1">
                <a:solidFill>
                  <a:srgbClr val="FFFDCB"/>
                </a:solidFill>
                <a:latin typeface="Arial" charset="0"/>
                <a:ea typeface="ＭＳ Ｐゴシック" pitchFamily="80" charset="-128"/>
              </a:defRPr>
            </a:lvl6pPr>
            <a:lvl7pPr marL="914400" algn="l" rtl="0" fontAlgn="base">
              <a:spcBef>
                <a:spcPct val="0"/>
              </a:spcBef>
              <a:spcAft>
                <a:spcPct val="0"/>
              </a:spcAft>
              <a:defRPr sz="2400" b="1">
                <a:solidFill>
                  <a:srgbClr val="FFFDCB"/>
                </a:solidFill>
                <a:latin typeface="Arial" charset="0"/>
                <a:ea typeface="ＭＳ Ｐゴシック" pitchFamily="80" charset="-128"/>
              </a:defRPr>
            </a:lvl7pPr>
            <a:lvl8pPr marL="1371600" algn="l" rtl="0" fontAlgn="base">
              <a:spcBef>
                <a:spcPct val="0"/>
              </a:spcBef>
              <a:spcAft>
                <a:spcPct val="0"/>
              </a:spcAft>
              <a:defRPr sz="2400" b="1">
                <a:solidFill>
                  <a:srgbClr val="FFFDCB"/>
                </a:solidFill>
                <a:latin typeface="Arial" charset="0"/>
                <a:ea typeface="ＭＳ Ｐゴシック" pitchFamily="80" charset="-128"/>
              </a:defRPr>
            </a:lvl8pPr>
            <a:lvl9pPr marL="1828800" algn="l" rtl="0" fontAlgn="base">
              <a:spcBef>
                <a:spcPct val="0"/>
              </a:spcBef>
              <a:spcAft>
                <a:spcPct val="0"/>
              </a:spcAft>
              <a:defRPr sz="2400" b="1">
                <a:solidFill>
                  <a:srgbClr val="FFFDCB"/>
                </a:solidFill>
                <a:latin typeface="Arial" charset="0"/>
                <a:ea typeface="ＭＳ Ｐゴシック" pitchFamily="80" charset="-128"/>
              </a:defRPr>
            </a:lvl9pPr>
          </a:lstStyle>
          <a:p>
            <a:pPr algn="l"/>
            <a:r>
              <a:rPr lang="en-US" sz="2400" kern="0" dirty="0"/>
              <a:t>Hymn of the Day        </a:t>
            </a:r>
            <a:r>
              <a:rPr lang="en-US" sz="2400" i="1" kern="0" dirty="0"/>
              <a:t>(#576) “We All Are One in Mission” </a:t>
            </a:r>
            <a:r>
              <a:rPr lang="en-US" sz="2400" i="1" kern="0" baseline="30000" dirty="0"/>
              <a:t>v1 &amp; 2</a:t>
            </a:r>
          </a:p>
        </p:txBody>
      </p:sp>
    </p:spTree>
    <p:extLst>
      <p:ext uri="{BB962C8B-B14F-4D97-AF65-F5344CB8AC3E}">
        <p14:creationId xmlns:p14="http://schemas.microsoft.com/office/powerpoint/2010/main" val="1875793697"/>
      </p:ext>
    </p:extLst>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304800" y="228600"/>
            <a:ext cx="8534400" cy="381000"/>
          </a:xfrm>
        </p:spPr>
        <p:txBody>
          <a:bodyPr/>
          <a:lstStyle/>
          <a:p>
            <a:r>
              <a:rPr lang="en-US" dirty="0"/>
              <a:t>Apostle</a:t>
            </a:r>
            <a:r>
              <a:rPr lang="en-US" altLang="ja-JP" dirty="0"/>
              <a:t>s’ Creed</a:t>
            </a:r>
            <a:endParaRPr lang="en-US" dirty="0"/>
          </a:p>
        </p:txBody>
      </p:sp>
      <p:sp>
        <p:nvSpPr>
          <p:cNvPr id="88066" name="Rectangle 3"/>
          <p:cNvSpPr>
            <a:spLocks noGrp="1" noChangeArrowheads="1"/>
          </p:cNvSpPr>
          <p:nvPr>
            <p:ph idx="1"/>
          </p:nvPr>
        </p:nvSpPr>
        <p:spPr>
          <a:xfrm>
            <a:off x="1181100" y="1143000"/>
            <a:ext cx="6781800" cy="4038600"/>
          </a:xfrm>
          <a:solidFill>
            <a:schemeClr val="bg1">
              <a:alpha val="0"/>
            </a:schemeClr>
          </a:solidFill>
        </p:spPr>
        <p:txBody>
          <a:bodyPr/>
          <a:lstStyle/>
          <a:p>
            <a:r>
              <a:rPr lang="en-US" b="1" dirty="0"/>
              <a:t>I believe in God, </a:t>
            </a:r>
          </a:p>
          <a:p>
            <a:r>
              <a:rPr lang="en-US" b="1" dirty="0"/>
              <a:t>the Father almighty,</a:t>
            </a:r>
          </a:p>
          <a:p>
            <a:r>
              <a:rPr lang="en-US" b="1" dirty="0"/>
              <a:t>creator of heaven and earth.</a:t>
            </a:r>
          </a:p>
        </p:txBody>
      </p:sp>
    </p:spTree>
    <p:extLst>
      <p:ext uri="{BB962C8B-B14F-4D97-AF65-F5344CB8AC3E}">
        <p14:creationId xmlns:p14="http://schemas.microsoft.com/office/powerpoint/2010/main" val="1064775648"/>
      </p:ext>
    </p:extLst>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304800" y="228600"/>
            <a:ext cx="8534400" cy="381000"/>
          </a:xfrm>
        </p:spPr>
        <p:txBody>
          <a:bodyPr/>
          <a:lstStyle/>
          <a:p>
            <a:r>
              <a:rPr lang="en-US" dirty="0"/>
              <a:t>Apostle</a:t>
            </a:r>
            <a:r>
              <a:rPr lang="en-US" altLang="ja-JP" dirty="0"/>
              <a:t>s’ Creed</a:t>
            </a:r>
            <a:endParaRPr lang="en-US" dirty="0"/>
          </a:p>
        </p:txBody>
      </p:sp>
      <p:sp>
        <p:nvSpPr>
          <p:cNvPr id="90114" name="Rectangle 3"/>
          <p:cNvSpPr>
            <a:spLocks noGrp="1" noChangeArrowheads="1"/>
          </p:cNvSpPr>
          <p:nvPr>
            <p:ph idx="1"/>
          </p:nvPr>
        </p:nvSpPr>
        <p:spPr>
          <a:xfrm>
            <a:off x="1181100" y="1066800"/>
            <a:ext cx="6781800" cy="4038600"/>
          </a:xfrm>
          <a:solidFill>
            <a:schemeClr val="bg1">
              <a:alpha val="0"/>
            </a:schemeClr>
          </a:solidFill>
        </p:spPr>
        <p:txBody>
          <a:bodyPr/>
          <a:lstStyle/>
          <a:p>
            <a:r>
              <a:rPr lang="en-US" b="1" dirty="0"/>
              <a:t>I believe in Jesus Christ, God's </a:t>
            </a:r>
          </a:p>
          <a:p>
            <a:r>
              <a:rPr lang="en-US" b="1" dirty="0"/>
              <a:t>only Son, our Lord, who was </a:t>
            </a:r>
          </a:p>
          <a:p>
            <a:r>
              <a:rPr lang="en-US" b="1" dirty="0"/>
              <a:t>Conceived by the Holy Spirit,</a:t>
            </a:r>
          </a:p>
          <a:p>
            <a:r>
              <a:rPr lang="en-US" b="1" dirty="0"/>
              <a:t>born of the virgin Mary,</a:t>
            </a:r>
          </a:p>
          <a:p>
            <a:r>
              <a:rPr lang="en-US" b="1" dirty="0"/>
              <a:t>suffered under Pontius Pilate,</a:t>
            </a:r>
          </a:p>
          <a:p>
            <a:r>
              <a:rPr lang="en-US" b="1" dirty="0"/>
              <a:t>was crucified, died, and was buried;</a:t>
            </a:r>
          </a:p>
          <a:p>
            <a:r>
              <a:rPr lang="en-US" b="1" dirty="0"/>
              <a:t>he descended to the dead.</a:t>
            </a:r>
          </a:p>
        </p:txBody>
      </p:sp>
    </p:spTree>
    <p:extLst>
      <p:ext uri="{BB962C8B-B14F-4D97-AF65-F5344CB8AC3E}">
        <p14:creationId xmlns:p14="http://schemas.microsoft.com/office/powerpoint/2010/main" val="2663461508"/>
      </p:ext>
    </p:extLst>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304800" y="228600"/>
            <a:ext cx="8534400" cy="381000"/>
          </a:xfrm>
        </p:spPr>
        <p:txBody>
          <a:bodyPr/>
          <a:lstStyle/>
          <a:p>
            <a:r>
              <a:rPr lang="en-US" dirty="0"/>
              <a:t>Apostle</a:t>
            </a:r>
            <a:r>
              <a:rPr lang="en-US" altLang="ja-JP" dirty="0"/>
              <a:t>s’ Creed</a:t>
            </a:r>
            <a:endParaRPr lang="en-US" dirty="0"/>
          </a:p>
        </p:txBody>
      </p:sp>
      <p:sp>
        <p:nvSpPr>
          <p:cNvPr id="92162" name="Rectangle 3"/>
          <p:cNvSpPr>
            <a:spLocks noGrp="1" noChangeArrowheads="1"/>
          </p:cNvSpPr>
          <p:nvPr>
            <p:ph idx="1"/>
          </p:nvPr>
        </p:nvSpPr>
        <p:spPr>
          <a:xfrm>
            <a:off x="1181100" y="1143000"/>
            <a:ext cx="6781800" cy="4038600"/>
          </a:xfrm>
          <a:solidFill>
            <a:schemeClr val="bg1">
              <a:alpha val="0"/>
            </a:schemeClr>
          </a:solidFill>
        </p:spPr>
        <p:txBody>
          <a:bodyPr/>
          <a:lstStyle/>
          <a:p>
            <a:r>
              <a:rPr lang="en-US" b="1" dirty="0"/>
              <a:t>On the third day he rose again;</a:t>
            </a:r>
          </a:p>
          <a:p>
            <a:r>
              <a:rPr lang="en-US" b="1" dirty="0"/>
              <a:t>he ascended into heaven,</a:t>
            </a:r>
          </a:p>
          <a:p>
            <a:r>
              <a:rPr lang="en-US" b="1" dirty="0"/>
              <a:t>he is seated at the right hand </a:t>
            </a:r>
          </a:p>
          <a:p>
            <a:r>
              <a:rPr lang="en-US" b="1" dirty="0"/>
              <a:t>of the Father, and he will come to </a:t>
            </a:r>
          </a:p>
          <a:p>
            <a:r>
              <a:rPr lang="en-US" b="1" dirty="0"/>
              <a:t>Judge the living and the dead.</a:t>
            </a:r>
          </a:p>
        </p:txBody>
      </p:sp>
    </p:spTree>
    <p:extLst>
      <p:ext uri="{BB962C8B-B14F-4D97-AF65-F5344CB8AC3E}">
        <p14:creationId xmlns:p14="http://schemas.microsoft.com/office/powerpoint/2010/main" val="4282053733"/>
      </p:ext>
    </p:extLst>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304800" y="228600"/>
            <a:ext cx="8534400" cy="381000"/>
          </a:xfrm>
        </p:spPr>
        <p:txBody>
          <a:bodyPr/>
          <a:lstStyle/>
          <a:p>
            <a:r>
              <a:rPr lang="en-US" dirty="0"/>
              <a:t>Apostle</a:t>
            </a:r>
            <a:r>
              <a:rPr lang="en-US" altLang="ja-JP" dirty="0"/>
              <a:t>s’ Creed</a:t>
            </a:r>
            <a:endParaRPr lang="en-US" dirty="0"/>
          </a:p>
        </p:txBody>
      </p:sp>
      <p:sp>
        <p:nvSpPr>
          <p:cNvPr id="92162" name="Rectangle 3"/>
          <p:cNvSpPr>
            <a:spLocks noGrp="1" noChangeArrowheads="1"/>
          </p:cNvSpPr>
          <p:nvPr>
            <p:ph idx="1"/>
          </p:nvPr>
        </p:nvSpPr>
        <p:spPr>
          <a:xfrm>
            <a:off x="1181100" y="1066800"/>
            <a:ext cx="6781800" cy="4038600"/>
          </a:xfrm>
          <a:solidFill>
            <a:schemeClr val="bg1">
              <a:alpha val="0"/>
            </a:schemeClr>
          </a:solidFill>
        </p:spPr>
        <p:txBody>
          <a:bodyPr/>
          <a:lstStyle/>
          <a:p>
            <a:r>
              <a:rPr lang="en-US" b="1" dirty="0"/>
              <a:t>I believe in the Holy Spirit,</a:t>
            </a:r>
          </a:p>
          <a:p>
            <a:r>
              <a:rPr lang="en-US" b="1" dirty="0"/>
              <a:t>the holy catholic church,</a:t>
            </a:r>
          </a:p>
          <a:p>
            <a:r>
              <a:rPr lang="en-US" b="1" dirty="0"/>
              <a:t>the communion of saints,</a:t>
            </a:r>
          </a:p>
          <a:p>
            <a:r>
              <a:rPr lang="en-US" b="1" dirty="0"/>
              <a:t>the forgiveness of sins,</a:t>
            </a:r>
          </a:p>
          <a:p>
            <a:r>
              <a:rPr lang="en-US" b="1" dirty="0"/>
              <a:t>the resurrection of the body,</a:t>
            </a:r>
          </a:p>
          <a:p>
            <a:r>
              <a:rPr lang="en-US" b="1" dirty="0"/>
              <a:t>and the life everlasting.  Amen.</a:t>
            </a:r>
          </a:p>
        </p:txBody>
      </p:sp>
    </p:spTree>
    <p:extLst>
      <p:ext uri="{BB962C8B-B14F-4D97-AF65-F5344CB8AC3E}">
        <p14:creationId xmlns:p14="http://schemas.microsoft.com/office/powerpoint/2010/main" val="2979674726"/>
      </p:ext>
    </p:extLst>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Prayers of Intercession – Bidding Prayer</a:t>
            </a:r>
          </a:p>
        </p:txBody>
      </p:sp>
      <p:sp>
        <p:nvSpPr>
          <p:cNvPr id="3" name="Content Placeholder 2"/>
          <p:cNvSpPr>
            <a:spLocks noGrp="1"/>
          </p:cNvSpPr>
          <p:nvPr>
            <p:ph idx="1"/>
          </p:nvPr>
        </p:nvSpPr>
        <p:spPr>
          <a:xfrm>
            <a:off x="540996" y="1104900"/>
            <a:ext cx="7924800" cy="3886200"/>
          </a:xfrm>
        </p:spPr>
        <p:txBody>
          <a:bodyPr/>
          <a:lstStyle/>
          <a:p>
            <a:r>
              <a:rPr lang="en-US" i="1" dirty="0"/>
              <a:t>Each prayer petition ends with a time for silent prayer and reflection, and then the following call and response:</a:t>
            </a:r>
          </a:p>
          <a:p>
            <a:endParaRPr lang="en-US" dirty="0"/>
          </a:p>
          <a:p>
            <a:r>
              <a:rPr lang="en-US" dirty="0"/>
              <a:t>	Lord, in your mercy,</a:t>
            </a:r>
          </a:p>
          <a:p>
            <a:r>
              <a:rPr lang="en-US" b="1" dirty="0"/>
              <a:t>	Hear our prayer.</a:t>
            </a:r>
            <a:endParaRPr lang="en-US" dirty="0"/>
          </a:p>
          <a:p>
            <a:endParaRPr lang="en-US" dirty="0"/>
          </a:p>
        </p:txBody>
      </p:sp>
      <p:sp>
        <p:nvSpPr>
          <p:cNvPr id="4" name="AutoShape 4"/>
          <p:cNvSpPr>
            <a:spLocks noChangeArrowheads="1"/>
          </p:cNvSpPr>
          <p:nvPr/>
        </p:nvSpPr>
        <p:spPr bwMode="auto">
          <a:xfrm>
            <a:off x="527858" y="36195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5" name="AutoShape 3"/>
          <p:cNvSpPr>
            <a:spLocks noChangeArrowheads="1"/>
          </p:cNvSpPr>
          <p:nvPr/>
        </p:nvSpPr>
        <p:spPr bwMode="auto">
          <a:xfrm>
            <a:off x="533400" y="30480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pic>
        <p:nvPicPr>
          <p:cNvPr id="6" name="Picture 5" descr="A picture containing clipart&#10;&#10;Description generated with very high confidence">
            <a:extLst>
              <a:ext uri="{FF2B5EF4-FFF2-40B4-BE49-F238E27FC236}">
                <a16:creationId xmlns:a16="http://schemas.microsoft.com/office/drawing/2014/main" id="{E217FBE1-5CF6-4141-965A-AC860F915B7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97795" y="8238"/>
            <a:ext cx="1046205" cy="1266756"/>
          </a:xfrm>
          <a:prstGeom prst="rect">
            <a:avLst/>
          </a:prstGeom>
        </p:spPr>
      </p:pic>
    </p:spTree>
    <p:extLst>
      <p:ext uri="{BB962C8B-B14F-4D97-AF65-F5344CB8AC3E}">
        <p14:creationId xmlns:p14="http://schemas.microsoft.com/office/powerpoint/2010/main" val="3215693493"/>
      </p:ext>
    </p:extLst>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title"/>
          </p:nvPr>
        </p:nvSpPr>
        <p:spPr/>
        <p:txBody>
          <a:bodyPr/>
          <a:lstStyle/>
          <a:p>
            <a:r>
              <a:rPr lang="en-US" dirty="0"/>
              <a:t>Sharing of the Peace</a:t>
            </a:r>
          </a:p>
        </p:txBody>
      </p:sp>
      <p:sp>
        <p:nvSpPr>
          <p:cNvPr id="97283" name="Rectangle 4"/>
          <p:cNvSpPr>
            <a:spLocks noGrp="1" noChangeArrowheads="1"/>
          </p:cNvSpPr>
          <p:nvPr>
            <p:ph idx="1"/>
          </p:nvPr>
        </p:nvSpPr>
        <p:spPr>
          <a:xfrm>
            <a:off x="1371600" y="1295400"/>
            <a:ext cx="6400800" cy="3124200"/>
          </a:xfrm>
        </p:spPr>
        <p:txBody>
          <a:bodyPr/>
          <a:lstStyle/>
          <a:p>
            <a:r>
              <a:rPr lang="en-US" dirty="0"/>
              <a:t>The peace of Christ be with you always.</a:t>
            </a:r>
          </a:p>
          <a:p>
            <a:endParaRPr lang="en-US" dirty="0"/>
          </a:p>
          <a:p>
            <a:r>
              <a:rPr lang="en-US" b="1" dirty="0"/>
              <a:t>And also with you.</a:t>
            </a:r>
          </a:p>
        </p:txBody>
      </p:sp>
      <p:sp>
        <p:nvSpPr>
          <p:cNvPr id="10" name="AutoShape 3"/>
          <p:cNvSpPr>
            <a:spLocks noChangeArrowheads="1"/>
          </p:cNvSpPr>
          <p:nvPr/>
        </p:nvSpPr>
        <p:spPr bwMode="auto">
          <a:xfrm>
            <a:off x="1066800" y="12954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11" name="AutoShape 4"/>
          <p:cNvSpPr>
            <a:spLocks noChangeArrowheads="1"/>
          </p:cNvSpPr>
          <p:nvPr/>
        </p:nvSpPr>
        <p:spPr bwMode="auto">
          <a:xfrm>
            <a:off x="1066800" y="27432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4" name="Picture 3" descr="A drawing of a person&#10;&#10;Description generated with high confidence">
            <a:extLst>
              <a:ext uri="{FF2B5EF4-FFF2-40B4-BE49-F238E27FC236}">
                <a16:creationId xmlns:a16="http://schemas.microsoft.com/office/drawing/2014/main" id="{C2A4206D-F722-41EB-8342-00F45C858F1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229600" y="0"/>
            <a:ext cx="914400" cy="1111624"/>
          </a:xfrm>
          <a:prstGeom prst="rect">
            <a:avLst/>
          </a:prstGeom>
        </p:spPr>
      </p:pic>
    </p:spTree>
    <p:extLst>
      <p:ext uri="{BB962C8B-B14F-4D97-AF65-F5344CB8AC3E}">
        <p14:creationId xmlns:p14="http://schemas.microsoft.com/office/powerpoint/2010/main" val="4290130896"/>
      </p:ext>
    </p:extLst>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Offertory						</a:t>
            </a:r>
            <a:endParaRPr lang="en-US" sz="2000" dirty="0">
              <a:solidFill>
                <a:srgbClr val="29005B"/>
              </a:solidFill>
            </a:endParaRPr>
          </a:p>
        </p:txBody>
      </p:sp>
      <p:sp>
        <p:nvSpPr>
          <p:cNvPr id="4" name="Rectangle 3"/>
          <p:cNvSpPr/>
          <p:nvPr/>
        </p:nvSpPr>
        <p:spPr>
          <a:xfrm>
            <a:off x="838200" y="762000"/>
            <a:ext cx="7772400" cy="892552"/>
          </a:xfrm>
          <a:prstGeom prst="rect">
            <a:avLst/>
          </a:prstGeom>
        </p:spPr>
        <p:txBody>
          <a:bodyPr wrap="square">
            <a:spAutoFit/>
          </a:bodyPr>
          <a:lstStyle/>
          <a:p>
            <a:r>
              <a:rPr lang="en-US" sz="2800" b="1" i="1" dirty="0">
                <a:solidFill>
                  <a:srgbClr val="29005B"/>
                </a:solidFill>
                <a:latin typeface="+mn-lt"/>
              </a:rPr>
              <a:t>Let us share and receive the gifts God has given us.</a:t>
            </a:r>
            <a:br>
              <a:rPr lang="en-US" b="1" i="1" dirty="0">
                <a:solidFill>
                  <a:srgbClr val="29005B"/>
                </a:solidFill>
                <a:latin typeface="+mn-lt"/>
              </a:rPr>
            </a:br>
            <a:endParaRPr lang="en-US" b="1" i="1" dirty="0">
              <a:latin typeface="+mn-lt"/>
            </a:endParaRPr>
          </a:p>
        </p:txBody>
      </p:sp>
      <p:pic>
        <p:nvPicPr>
          <p:cNvPr id="8" name="Picture 7" descr="A picture containing vector graphics&#10;&#10;Description generated with high confidence">
            <a:extLst>
              <a:ext uri="{FF2B5EF4-FFF2-40B4-BE49-F238E27FC236}">
                <a16:creationId xmlns:a16="http://schemas.microsoft.com/office/drawing/2014/main" id="{CA068184-DA12-488D-8C80-8341ECA4ECC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86600" y="5181600"/>
            <a:ext cx="1904999" cy="1676400"/>
          </a:xfrm>
          <a:prstGeom prst="rect">
            <a:avLst/>
          </a:prstGeom>
        </p:spPr>
      </p:pic>
      <p:sp>
        <p:nvSpPr>
          <p:cNvPr id="9" name="TextBox 8">
            <a:extLst>
              <a:ext uri="{FF2B5EF4-FFF2-40B4-BE49-F238E27FC236}">
                <a16:creationId xmlns:a16="http://schemas.microsoft.com/office/drawing/2014/main" id="{8C20F65F-CBE9-4A71-A89B-F9484A27A382}"/>
              </a:ext>
            </a:extLst>
          </p:cNvPr>
          <p:cNvSpPr txBox="1"/>
          <p:nvPr/>
        </p:nvSpPr>
        <p:spPr>
          <a:xfrm>
            <a:off x="2438400" y="4549676"/>
            <a:ext cx="4267200" cy="2308324"/>
          </a:xfrm>
          <a:prstGeom prst="rect">
            <a:avLst/>
          </a:prstGeom>
          <a:solidFill>
            <a:schemeClr val="bg1"/>
          </a:solidFill>
        </p:spPr>
        <p:txBody>
          <a:bodyPr wrap="square" rtlCol="0">
            <a:spAutoFit/>
          </a:bodyPr>
          <a:lstStyle/>
          <a:p>
            <a:pPr algn="ctr"/>
            <a:r>
              <a:rPr lang="en-US" sz="3600" b="1" dirty="0">
                <a:solidFill>
                  <a:srgbClr val="26AF5F"/>
                </a:solidFill>
              </a:rPr>
              <a:t>Tithe.ly</a:t>
            </a:r>
          </a:p>
          <a:p>
            <a:pPr algn="ctr"/>
            <a:r>
              <a:rPr lang="en-US" sz="3600" b="1" dirty="0">
                <a:solidFill>
                  <a:srgbClr val="26AF5F"/>
                </a:solidFill>
              </a:rPr>
              <a:t>text the word GIVE to </a:t>
            </a:r>
          </a:p>
          <a:p>
            <a:pPr algn="ctr"/>
            <a:r>
              <a:rPr lang="en-US" sz="3600" b="1" dirty="0">
                <a:solidFill>
                  <a:srgbClr val="26AF5F"/>
                </a:solidFill>
              </a:rPr>
              <a:t>612-324-8257</a:t>
            </a:r>
          </a:p>
        </p:txBody>
      </p:sp>
      <p:sp>
        <p:nvSpPr>
          <p:cNvPr id="10" name="Rectangle 9">
            <a:extLst>
              <a:ext uri="{FF2B5EF4-FFF2-40B4-BE49-F238E27FC236}">
                <a16:creationId xmlns:a16="http://schemas.microsoft.com/office/drawing/2014/main" id="{CD74C76E-9C66-404F-A6BD-79A0921CC7B4}"/>
              </a:ext>
            </a:extLst>
          </p:cNvPr>
          <p:cNvSpPr/>
          <p:nvPr/>
        </p:nvSpPr>
        <p:spPr>
          <a:xfrm>
            <a:off x="304800" y="1600200"/>
            <a:ext cx="8534400" cy="1323439"/>
          </a:xfrm>
          <a:prstGeom prst="rect">
            <a:avLst/>
          </a:prstGeom>
        </p:spPr>
        <p:txBody>
          <a:bodyPr wrap="square">
            <a:spAutoFit/>
          </a:bodyPr>
          <a:lstStyle/>
          <a:p>
            <a:pPr algn="ctr"/>
            <a:br>
              <a:rPr lang="en-US" b="1" dirty="0"/>
            </a:br>
            <a:br>
              <a:rPr lang="en-US" sz="2800" b="1" dirty="0"/>
            </a:br>
            <a:endParaRPr lang="en-US" sz="2800" b="1" dirty="0"/>
          </a:p>
        </p:txBody>
      </p:sp>
      <p:sp>
        <p:nvSpPr>
          <p:cNvPr id="12" name="Rectangle 3">
            <a:extLst>
              <a:ext uri="{FF2B5EF4-FFF2-40B4-BE49-F238E27FC236}">
                <a16:creationId xmlns:a16="http://schemas.microsoft.com/office/drawing/2014/main" id="{F063FEAA-D39D-4EE3-9287-E335D7E63E6C}"/>
              </a:ext>
            </a:extLst>
          </p:cNvPr>
          <p:cNvSpPr txBox="1">
            <a:spLocks noChangeArrowheads="1"/>
          </p:cNvSpPr>
          <p:nvPr/>
        </p:nvSpPr>
        <p:spPr bwMode="auto">
          <a:xfrm>
            <a:off x="228600" y="2201512"/>
            <a:ext cx="8686800" cy="2362200"/>
          </a:xfrm>
          <a:prstGeom prst="rect">
            <a:avLst/>
          </a:prstGeom>
          <a:noFill/>
          <a:ln>
            <a:noFill/>
          </a:ln>
          <a:effectLst>
            <a:softEdge rad="190500"/>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2800">
                <a:solidFill>
                  <a:schemeClr val="tx1"/>
                </a:solidFill>
                <a:latin typeface="+mj-lt"/>
                <a:ea typeface="+mn-ea"/>
                <a:cs typeface="ＭＳ Ｐゴシック" charset="0"/>
              </a:defRPr>
            </a:lvl1pPr>
            <a:lvl2pPr marL="742950" indent="-285750" algn="l" rtl="0" eaLnBrk="0" fontAlgn="base" hangingPunct="0">
              <a:spcBef>
                <a:spcPct val="20000"/>
              </a:spcBef>
              <a:spcAft>
                <a:spcPct val="0"/>
              </a:spcAft>
              <a:defRPr sz="2800">
                <a:solidFill>
                  <a:schemeClr val="tx1"/>
                </a:solidFill>
                <a:latin typeface="+mj-lt"/>
                <a:ea typeface="+mn-ea"/>
              </a:defRPr>
            </a:lvl2pPr>
            <a:lvl3pPr marL="1143000" indent="-228600" algn="l" rtl="0" eaLnBrk="0" fontAlgn="base" hangingPunct="0">
              <a:spcBef>
                <a:spcPct val="20000"/>
              </a:spcBef>
              <a:spcAft>
                <a:spcPct val="0"/>
              </a:spcAft>
              <a:defRPr sz="2800">
                <a:solidFill>
                  <a:schemeClr val="tx1"/>
                </a:solidFill>
                <a:latin typeface="+mj-lt"/>
                <a:ea typeface="+mn-ea"/>
              </a:defRPr>
            </a:lvl3pPr>
            <a:lvl4pPr marL="1600200" indent="-228600" algn="l" rtl="0" eaLnBrk="0" fontAlgn="base" hangingPunct="0">
              <a:spcBef>
                <a:spcPct val="20000"/>
              </a:spcBef>
              <a:spcAft>
                <a:spcPct val="0"/>
              </a:spcAft>
              <a:defRPr sz="2800">
                <a:solidFill>
                  <a:schemeClr val="tx1"/>
                </a:solidFill>
                <a:latin typeface="+mj-lt"/>
                <a:ea typeface="+mn-ea"/>
              </a:defRPr>
            </a:lvl4pPr>
            <a:lvl5pPr marL="2057400" indent="-228600" algn="l" rtl="0" eaLnBrk="0" fontAlgn="base" hangingPunct="0">
              <a:spcBef>
                <a:spcPct val="20000"/>
              </a:spcBef>
              <a:spcAft>
                <a:spcPct val="0"/>
              </a:spcAft>
              <a:defRPr sz="2800">
                <a:solidFill>
                  <a:schemeClr val="tx1"/>
                </a:solidFill>
                <a:latin typeface="+mj-lt"/>
                <a:ea typeface="+mn-ea"/>
              </a:defRPr>
            </a:lvl5pPr>
            <a:lvl6pPr marL="2514600" indent="-228600" algn="l" rtl="0" fontAlgn="base">
              <a:spcBef>
                <a:spcPct val="20000"/>
              </a:spcBef>
              <a:spcAft>
                <a:spcPct val="0"/>
              </a:spcAft>
              <a:defRPr sz="2800">
                <a:solidFill>
                  <a:schemeClr val="tx1"/>
                </a:solidFill>
                <a:latin typeface="+mn-lt"/>
                <a:ea typeface="+mn-ea"/>
              </a:defRPr>
            </a:lvl6pPr>
            <a:lvl7pPr marL="2971800" indent="-228600" algn="l" rtl="0" fontAlgn="base">
              <a:spcBef>
                <a:spcPct val="20000"/>
              </a:spcBef>
              <a:spcAft>
                <a:spcPct val="0"/>
              </a:spcAft>
              <a:defRPr sz="2800">
                <a:solidFill>
                  <a:schemeClr val="tx1"/>
                </a:solidFill>
                <a:latin typeface="+mn-lt"/>
                <a:ea typeface="+mn-ea"/>
              </a:defRPr>
            </a:lvl7pPr>
            <a:lvl8pPr marL="3429000" indent="-228600" algn="l" rtl="0" fontAlgn="base">
              <a:spcBef>
                <a:spcPct val="20000"/>
              </a:spcBef>
              <a:spcAft>
                <a:spcPct val="0"/>
              </a:spcAft>
              <a:defRPr sz="2800">
                <a:solidFill>
                  <a:schemeClr val="tx1"/>
                </a:solidFill>
                <a:latin typeface="+mn-lt"/>
                <a:ea typeface="+mn-ea"/>
              </a:defRPr>
            </a:lvl8pPr>
            <a:lvl9pPr marL="3886200" indent="-228600" algn="l" rtl="0" fontAlgn="base">
              <a:spcBef>
                <a:spcPct val="20000"/>
              </a:spcBef>
              <a:spcAft>
                <a:spcPct val="0"/>
              </a:spcAft>
              <a:defRPr sz="2800">
                <a:solidFill>
                  <a:schemeClr val="tx1"/>
                </a:solidFill>
                <a:latin typeface="+mn-lt"/>
                <a:ea typeface="+mn-ea"/>
              </a:defRPr>
            </a:lvl9pPr>
          </a:lstStyle>
          <a:p>
            <a:pPr algn="ctr"/>
            <a:r>
              <a:rPr lang="en-US" b="1" kern="0" dirty="0"/>
              <a:t>“I Believe”</a:t>
            </a:r>
          </a:p>
          <a:p>
            <a:pPr algn="ctr"/>
            <a:r>
              <a:rPr lang="en-US" sz="2000" kern="0" dirty="0"/>
              <a:t>by Mark A. Miller</a:t>
            </a:r>
          </a:p>
          <a:p>
            <a:pPr algn="ctr"/>
            <a:endParaRPr lang="en-US" sz="2000" kern="0" dirty="0"/>
          </a:p>
          <a:p>
            <a:pPr algn="ctr"/>
            <a:r>
              <a:rPr lang="en-US" sz="2400" i="1" kern="0" dirty="0"/>
              <a:t>Featuring Land Of Lakes Choirboys</a:t>
            </a:r>
          </a:p>
          <a:p>
            <a:pPr algn="ctr"/>
            <a:endParaRPr lang="en-US" sz="2000" kern="0" dirty="0"/>
          </a:p>
        </p:txBody>
      </p:sp>
    </p:spTree>
    <p:extLst>
      <p:ext uri="{BB962C8B-B14F-4D97-AF65-F5344CB8AC3E}">
        <p14:creationId xmlns:p14="http://schemas.microsoft.com/office/powerpoint/2010/main" val="2838392602"/>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3" name="Content Placeholder 2"/>
          <p:cNvSpPr>
            <a:spLocks noGrp="1"/>
          </p:cNvSpPr>
          <p:nvPr>
            <p:ph idx="1"/>
          </p:nvPr>
        </p:nvSpPr>
        <p:spPr>
          <a:xfrm>
            <a:off x="838200" y="1371600"/>
            <a:ext cx="8305800" cy="4953000"/>
          </a:xfrm>
        </p:spPr>
        <p:txBody>
          <a:bodyPr/>
          <a:lstStyle/>
          <a:p>
            <a:pPr marL="0">
              <a:spcBef>
                <a:spcPts val="0"/>
              </a:spcBef>
            </a:pPr>
            <a:r>
              <a:rPr lang="en-US" dirty="0"/>
              <a:t>The body of Christ is made up of many members.</a:t>
            </a:r>
            <a:br>
              <a:rPr lang="en-US" dirty="0"/>
            </a:br>
            <a:endParaRPr lang="en-US" dirty="0"/>
          </a:p>
          <a:p>
            <a:pPr marL="0">
              <a:spcBef>
                <a:spcPts val="0"/>
              </a:spcBef>
            </a:pPr>
            <a:r>
              <a:rPr lang="en-US" b="1" dirty="0"/>
              <a:t>Not all have the same function.</a:t>
            </a:r>
            <a:br>
              <a:rPr lang="en-US" dirty="0"/>
            </a:br>
            <a:endParaRPr lang="en-US" dirty="0"/>
          </a:p>
        </p:txBody>
      </p:sp>
      <p:sp>
        <p:nvSpPr>
          <p:cNvPr id="4" name="AutoShape 3"/>
          <p:cNvSpPr>
            <a:spLocks noChangeArrowheads="1"/>
          </p:cNvSpPr>
          <p:nvPr/>
        </p:nvSpPr>
        <p:spPr bwMode="auto">
          <a:xfrm>
            <a:off x="381000" y="13716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p:cNvSpPr>
            <a:spLocks noChangeArrowheads="1"/>
          </p:cNvSpPr>
          <p:nvPr/>
        </p:nvSpPr>
        <p:spPr bwMode="auto">
          <a:xfrm>
            <a:off x="381000" y="2286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7115201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4" name="AutoShape 3"/>
          <p:cNvSpPr>
            <a:spLocks noChangeArrowheads="1"/>
          </p:cNvSpPr>
          <p:nvPr/>
        </p:nvSpPr>
        <p:spPr bwMode="auto">
          <a:xfrm>
            <a:off x="381000" y="914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6" name="TextBox 5"/>
          <p:cNvSpPr txBox="1"/>
          <p:nvPr/>
        </p:nvSpPr>
        <p:spPr>
          <a:xfrm>
            <a:off x="838200" y="914400"/>
            <a:ext cx="7924800" cy="1384995"/>
          </a:xfrm>
          <a:prstGeom prst="rect">
            <a:avLst/>
          </a:prstGeom>
          <a:noFill/>
        </p:spPr>
        <p:txBody>
          <a:bodyPr wrap="square" rtlCol="0">
            <a:spAutoFit/>
          </a:bodyPr>
          <a:lstStyle/>
          <a:p>
            <a:pPr marL="0">
              <a:spcBef>
                <a:spcPts val="0"/>
              </a:spcBef>
            </a:pPr>
            <a:r>
              <a:rPr lang="en-US" sz="2800" dirty="0"/>
              <a:t>Now I ask you to please stand and remain standing if you have volunteered in one of these areas:</a:t>
            </a:r>
          </a:p>
        </p:txBody>
      </p:sp>
      <p:sp>
        <p:nvSpPr>
          <p:cNvPr id="3" name="TextBox 2"/>
          <p:cNvSpPr txBox="1"/>
          <p:nvPr/>
        </p:nvSpPr>
        <p:spPr>
          <a:xfrm>
            <a:off x="381000" y="2362200"/>
            <a:ext cx="8534400" cy="2246769"/>
          </a:xfrm>
          <a:prstGeom prst="rect">
            <a:avLst/>
          </a:prstGeom>
          <a:noFill/>
        </p:spPr>
        <p:txBody>
          <a:bodyPr wrap="square" numCol="1" rtlCol="0">
            <a:spAutoFit/>
          </a:bodyPr>
          <a:lstStyle/>
          <a:p>
            <a:pPr algn="ctr">
              <a:spcBef>
                <a:spcPts val="0"/>
              </a:spcBef>
            </a:pPr>
            <a:r>
              <a:rPr lang="en-US" sz="2800" dirty="0"/>
              <a:t>Organizing Membership data</a:t>
            </a:r>
          </a:p>
          <a:p>
            <a:pPr algn="ctr">
              <a:spcBef>
                <a:spcPts val="0"/>
              </a:spcBef>
            </a:pPr>
            <a:r>
              <a:rPr lang="en-US" sz="2800" dirty="0"/>
              <a:t>Pancake Breakfast helpers </a:t>
            </a:r>
          </a:p>
          <a:p>
            <a:pPr algn="ctr">
              <a:spcBef>
                <a:spcPts val="0"/>
              </a:spcBef>
            </a:pPr>
            <a:r>
              <a:rPr lang="en-US" sz="2800" dirty="0"/>
              <a:t>Photographer </a:t>
            </a:r>
          </a:p>
          <a:p>
            <a:pPr algn="ctr">
              <a:spcBef>
                <a:spcPts val="0"/>
              </a:spcBef>
            </a:pPr>
            <a:r>
              <a:rPr lang="en-US" sz="2800" dirty="0"/>
              <a:t>Plumbing </a:t>
            </a:r>
          </a:p>
          <a:p>
            <a:pPr algn="ctr">
              <a:spcBef>
                <a:spcPts val="0"/>
              </a:spcBef>
            </a:pPr>
            <a:r>
              <a:rPr lang="en-US" sz="2800" dirty="0"/>
              <a:t>PowerPoint Operators</a:t>
            </a:r>
          </a:p>
        </p:txBody>
      </p:sp>
    </p:spTree>
    <p:extLst>
      <p:ext uri="{BB962C8B-B14F-4D97-AF65-F5344CB8AC3E}">
        <p14:creationId xmlns:p14="http://schemas.microsoft.com/office/powerpoint/2010/main" val="32516069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3" name="Content Placeholder 2"/>
          <p:cNvSpPr>
            <a:spLocks noGrp="1"/>
          </p:cNvSpPr>
          <p:nvPr>
            <p:ph idx="1"/>
          </p:nvPr>
        </p:nvSpPr>
        <p:spPr>
          <a:xfrm>
            <a:off x="838200" y="2133600"/>
            <a:ext cx="7848600" cy="3810000"/>
          </a:xfrm>
        </p:spPr>
        <p:txBody>
          <a:bodyPr numCol="1"/>
          <a:lstStyle/>
          <a:p>
            <a:pPr marL="0" indent="0" algn="ctr">
              <a:spcBef>
                <a:spcPts val="0"/>
              </a:spcBef>
            </a:pPr>
            <a:r>
              <a:rPr lang="en-US" dirty="0"/>
              <a:t>Prayer Chain</a:t>
            </a:r>
          </a:p>
          <a:p>
            <a:pPr marL="0" indent="0" algn="ctr">
              <a:spcBef>
                <a:spcPts val="0"/>
              </a:spcBef>
            </a:pPr>
            <a:r>
              <a:rPr lang="en-US" dirty="0"/>
              <a:t>Provide meals or those with medical needs Provide treats for Funerals </a:t>
            </a:r>
          </a:p>
          <a:p>
            <a:pPr marL="0" indent="0" algn="ctr">
              <a:spcBef>
                <a:spcPts val="0"/>
              </a:spcBef>
            </a:pPr>
            <a:r>
              <a:rPr lang="en-US" dirty="0"/>
              <a:t>Quilting</a:t>
            </a:r>
          </a:p>
          <a:p>
            <a:pPr marL="0" indent="0" algn="ctr">
              <a:spcBef>
                <a:spcPts val="0"/>
              </a:spcBef>
            </a:pPr>
            <a:r>
              <a:rPr lang="en-US" dirty="0"/>
              <a:t>Rally Day</a:t>
            </a:r>
          </a:p>
          <a:p>
            <a:pPr marL="0" indent="0" algn="ctr">
              <a:spcBef>
                <a:spcPts val="0"/>
              </a:spcBef>
            </a:pPr>
            <a:r>
              <a:rPr lang="en-US" dirty="0"/>
              <a:t>RIC (Reconciling in Christ) Team</a:t>
            </a:r>
          </a:p>
        </p:txBody>
      </p:sp>
      <p:sp>
        <p:nvSpPr>
          <p:cNvPr id="5" name="TextBox 4"/>
          <p:cNvSpPr txBox="1"/>
          <p:nvPr/>
        </p:nvSpPr>
        <p:spPr>
          <a:xfrm>
            <a:off x="914400" y="914400"/>
            <a:ext cx="7696200" cy="830997"/>
          </a:xfrm>
          <a:prstGeom prst="rect">
            <a:avLst/>
          </a:prstGeom>
          <a:noFill/>
        </p:spPr>
        <p:txBody>
          <a:bodyPr wrap="square" rtlCol="0">
            <a:spAutoFit/>
          </a:bodyPr>
          <a:lstStyle/>
          <a:p>
            <a:pPr marL="0" algn="ctr">
              <a:spcBef>
                <a:spcPts val="0"/>
              </a:spcBef>
            </a:pPr>
            <a:r>
              <a:rPr lang="en-US" dirty="0"/>
              <a:t>Please stand and remain standing if you have volunteered in one of these areas:</a:t>
            </a:r>
          </a:p>
        </p:txBody>
      </p:sp>
    </p:spTree>
    <p:extLst>
      <p:ext uri="{BB962C8B-B14F-4D97-AF65-F5344CB8AC3E}">
        <p14:creationId xmlns:p14="http://schemas.microsoft.com/office/powerpoint/2010/main" val="7104368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3" name="Content Placeholder 2"/>
          <p:cNvSpPr>
            <a:spLocks noGrp="1"/>
          </p:cNvSpPr>
          <p:nvPr>
            <p:ph idx="1"/>
          </p:nvPr>
        </p:nvSpPr>
        <p:spPr>
          <a:xfrm>
            <a:off x="838200" y="2133600"/>
            <a:ext cx="7848600" cy="2971800"/>
          </a:xfrm>
        </p:spPr>
        <p:txBody>
          <a:bodyPr numCol="1"/>
          <a:lstStyle/>
          <a:p>
            <a:pPr marL="0" indent="0" algn="ctr">
              <a:spcBef>
                <a:spcPts val="0"/>
              </a:spcBef>
            </a:pPr>
            <a:r>
              <a:rPr lang="en-US" dirty="0"/>
              <a:t>Sacred Arts </a:t>
            </a:r>
          </a:p>
          <a:p>
            <a:pPr marL="0" indent="0" algn="ctr">
              <a:spcBef>
                <a:spcPts val="0"/>
              </a:spcBef>
            </a:pPr>
            <a:r>
              <a:rPr lang="en-US" dirty="0"/>
              <a:t>Schedule Worship Volunteers </a:t>
            </a:r>
          </a:p>
          <a:p>
            <a:pPr marL="0" indent="0" algn="ctr">
              <a:spcBef>
                <a:spcPts val="0"/>
              </a:spcBef>
            </a:pPr>
            <a:r>
              <a:rPr lang="en-US" dirty="0"/>
              <a:t>Scripture Reader (Lectors)</a:t>
            </a:r>
          </a:p>
          <a:p>
            <a:pPr marL="0" indent="0" algn="ctr">
              <a:spcBef>
                <a:spcPts val="0"/>
              </a:spcBef>
            </a:pPr>
            <a:r>
              <a:rPr lang="en-US" dirty="0"/>
              <a:t>Security Contacts</a:t>
            </a:r>
          </a:p>
          <a:p>
            <a:pPr marL="0" indent="0" algn="ctr">
              <a:spcBef>
                <a:spcPts val="0"/>
              </a:spcBef>
            </a:pPr>
            <a:r>
              <a:rPr lang="en-US" dirty="0"/>
              <a:t>Seniors Days at the Farmers Market </a:t>
            </a:r>
          </a:p>
          <a:p>
            <a:pPr marL="0" indent="0" algn="ctr">
              <a:spcBef>
                <a:spcPts val="0"/>
              </a:spcBef>
            </a:pPr>
            <a:r>
              <a:rPr lang="en-US" dirty="0"/>
              <a:t>(Classic Car Show, Art Show)</a:t>
            </a:r>
          </a:p>
        </p:txBody>
      </p:sp>
      <p:sp>
        <p:nvSpPr>
          <p:cNvPr id="5" name="TextBox 4"/>
          <p:cNvSpPr txBox="1"/>
          <p:nvPr/>
        </p:nvSpPr>
        <p:spPr>
          <a:xfrm>
            <a:off x="914400" y="914400"/>
            <a:ext cx="7696200" cy="830997"/>
          </a:xfrm>
          <a:prstGeom prst="rect">
            <a:avLst/>
          </a:prstGeom>
          <a:noFill/>
        </p:spPr>
        <p:txBody>
          <a:bodyPr wrap="square" rtlCol="0">
            <a:spAutoFit/>
          </a:bodyPr>
          <a:lstStyle/>
          <a:p>
            <a:pPr marL="0" algn="ctr">
              <a:spcBef>
                <a:spcPts val="0"/>
              </a:spcBef>
            </a:pPr>
            <a:r>
              <a:rPr lang="en-US" dirty="0"/>
              <a:t>Please stand and remain standing if you have volunteered in one of these areas:</a:t>
            </a:r>
          </a:p>
        </p:txBody>
      </p:sp>
    </p:spTree>
    <p:extLst>
      <p:ext uri="{BB962C8B-B14F-4D97-AF65-F5344CB8AC3E}">
        <p14:creationId xmlns:p14="http://schemas.microsoft.com/office/powerpoint/2010/main" val="21526266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title" idx="4294967295"/>
          </p:nvPr>
        </p:nvSpPr>
        <p:spPr>
          <a:xfrm>
            <a:off x="304800" y="228600"/>
            <a:ext cx="8534400" cy="381000"/>
          </a:xfrm>
        </p:spPr>
        <p:txBody>
          <a:bodyPr/>
          <a:lstStyle/>
          <a:p>
            <a:r>
              <a:rPr lang="en-US" b="1" dirty="0">
                <a:solidFill>
                  <a:srgbClr val="380080"/>
                </a:solidFill>
              </a:rPr>
              <a:t>Offering Prayer</a:t>
            </a:r>
          </a:p>
        </p:txBody>
      </p:sp>
      <p:sp>
        <p:nvSpPr>
          <p:cNvPr id="12" name="AutoShape 3"/>
          <p:cNvSpPr>
            <a:spLocks noChangeArrowheads="1"/>
          </p:cNvSpPr>
          <p:nvPr/>
        </p:nvSpPr>
        <p:spPr bwMode="auto">
          <a:xfrm>
            <a:off x="152400" y="1066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13" name="AutoShape 4"/>
          <p:cNvSpPr>
            <a:spLocks noChangeArrowheads="1"/>
          </p:cNvSpPr>
          <p:nvPr/>
        </p:nvSpPr>
        <p:spPr bwMode="auto">
          <a:xfrm>
            <a:off x="152400" y="1905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2" name="Rectangle 1"/>
          <p:cNvSpPr/>
          <p:nvPr/>
        </p:nvSpPr>
        <p:spPr>
          <a:xfrm>
            <a:off x="533400" y="990600"/>
            <a:ext cx="8229600" cy="3539430"/>
          </a:xfrm>
          <a:prstGeom prst="rect">
            <a:avLst/>
          </a:prstGeom>
        </p:spPr>
        <p:txBody>
          <a:bodyPr wrap="square">
            <a:spAutoFit/>
          </a:bodyPr>
          <a:lstStyle/>
          <a:p>
            <a:r>
              <a:rPr lang="en-US" sz="2800" dirty="0"/>
              <a:t>Let us pray,</a:t>
            </a:r>
            <a:endParaRPr lang="en-US" sz="2800" b="1" dirty="0"/>
          </a:p>
          <a:p>
            <a:endParaRPr lang="en-US" sz="2800" b="1" dirty="0"/>
          </a:p>
          <a:p>
            <a:r>
              <a:rPr lang="en-US" sz="2800" b="1" dirty="0"/>
              <a:t>God of mercy and grace, the eyes of all wait upon you, and you open your hand in blessing. Fill us with good things at your table, that we may come to the help of all in need, through Jesus Christ, our redeemer and Lord.</a:t>
            </a:r>
          </a:p>
          <a:p>
            <a:r>
              <a:rPr lang="en-US" sz="2800" b="1" dirty="0"/>
              <a:t>Amen.</a:t>
            </a:r>
          </a:p>
        </p:txBody>
      </p:sp>
      <p:pic>
        <p:nvPicPr>
          <p:cNvPr id="6" name="Picture 5" descr="A picture containing clipart&#10;&#10;Description generated with very high confidence">
            <a:extLst>
              <a:ext uri="{FF2B5EF4-FFF2-40B4-BE49-F238E27FC236}">
                <a16:creationId xmlns:a16="http://schemas.microsoft.com/office/drawing/2014/main" id="{21CC1041-F018-4865-9E6D-21D18B573AF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97795" y="8238"/>
            <a:ext cx="1046205" cy="1266756"/>
          </a:xfrm>
          <a:prstGeom prst="rect">
            <a:avLst/>
          </a:prstGeom>
        </p:spPr>
      </p:pic>
    </p:spTree>
    <p:extLst>
      <p:ext uri="{BB962C8B-B14F-4D97-AF65-F5344CB8AC3E}">
        <p14:creationId xmlns:p14="http://schemas.microsoft.com/office/powerpoint/2010/main" val="15260396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title" idx="4294967295"/>
          </p:nvPr>
        </p:nvSpPr>
        <p:spPr>
          <a:xfrm>
            <a:off x="304800" y="228600"/>
            <a:ext cx="8534400" cy="381000"/>
          </a:xfrm>
        </p:spPr>
        <p:txBody>
          <a:bodyPr/>
          <a:lstStyle/>
          <a:p>
            <a:r>
              <a:rPr lang="en-US" b="1" dirty="0">
                <a:solidFill>
                  <a:srgbClr val="380080"/>
                </a:solidFill>
              </a:rPr>
              <a:t>The Great Thanksgiving</a:t>
            </a:r>
          </a:p>
        </p:txBody>
      </p:sp>
      <p:sp>
        <p:nvSpPr>
          <p:cNvPr id="103426" name="Rectangle 4"/>
          <p:cNvSpPr>
            <a:spLocks noGrp="1" noChangeArrowheads="1"/>
          </p:cNvSpPr>
          <p:nvPr>
            <p:ph idx="4294967295"/>
          </p:nvPr>
        </p:nvSpPr>
        <p:spPr>
          <a:xfrm>
            <a:off x="2133600" y="1371600"/>
            <a:ext cx="7010400" cy="4953000"/>
          </a:xfrm>
          <a:solidFill>
            <a:schemeClr val="bg1">
              <a:alpha val="0"/>
            </a:schemeClr>
          </a:solidFill>
        </p:spPr>
        <p:txBody>
          <a:bodyPr/>
          <a:lstStyle/>
          <a:p>
            <a:pPr>
              <a:lnSpc>
                <a:spcPct val="110000"/>
              </a:lnSpc>
            </a:pPr>
            <a:r>
              <a:rPr lang="en-US" sz="2400" dirty="0"/>
              <a:t>The Lord be with you.</a:t>
            </a:r>
          </a:p>
          <a:p>
            <a:pPr>
              <a:lnSpc>
                <a:spcPct val="110000"/>
              </a:lnSpc>
            </a:pPr>
            <a:r>
              <a:rPr lang="en-US" b="1" dirty="0"/>
              <a:t>And also with you.</a:t>
            </a:r>
          </a:p>
          <a:p>
            <a:pPr>
              <a:lnSpc>
                <a:spcPct val="140000"/>
              </a:lnSpc>
            </a:pPr>
            <a:r>
              <a:rPr lang="en-US" sz="2400" dirty="0"/>
              <a:t>Lift up your hearts.</a:t>
            </a:r>
          </a:p>
          <a:p>
            <a:pPr>
              <a:lnSpc>
                <a:spcPct val="110000"/>
              </a:lnSpc>
            </a:pPr>
            <a:r>
              <a:rPr lang="en-US" b="1" dirty="0"/>
              <a:t>We lift them to the Lord.</a:t>
            </a:r>
          </a:p>
          <a:p>
            <a:pPr>
              <a:lnSpc>
                <a:spcPct val="140000"/>
              </a:lnSpc>
            </a:pPr>
            <a:r>
              <a:rPr lang="en-US" sz="2400" dirty="0"/>
              <a:t>Let us give thanks to the Lord our God.</a:t>
            </a:r>
          </a:p>
          <a:p>
            <a:pPr>
              <a:lnSpc>
                <a:spcPct val="110000"/>
              </a:lnSpc>
            </a:pPr>
            <a:r>
              <a:rPr lang="en-US" b="1" dirty="0"/>
              <a:t>It is right to give </a:t>
            </a:r>
          </a:p>
          <a:p>
            <a:pPr>
              <a:lnSpc>
                <a:spcPct val="110000"/>
              </a:lnSpc>
            </a:pPr>
            <a:r>
              <a:rPr lang="en-US" b="1" dirty="0"/>
              <a:t>our thanks and praise. </a:t>
            </a:r>
          </a:p>
        </p:txBody>
      </p:sp>
      <p:sp>
        <p:nvSpPr>
          <p:cNvPr id="103429" name="AutoShape 20"/>
          <p:cNvSpPr>
            <a:spLocks noChangeArrowheads="1"/>
          </p:cNvSpPr>
          <p:nvPr/>
        </p:nvSpPr>
        <p:spPr bwMode="auto">
          <a:xfrm>
            <a:off x="914400" y="31242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a:solidFill>
                  <a:schemeClr val="bg1"/>
                </a:solidFill>
              </a:rPr>
              <a:t>C</a:t>
            </a:r>
            <a:endParaRPr lang="en-US"/>
          </a:p>
        </p:txBody>
      </p:sp>
      <p:sp>
        <p:nvSpPr>
          <p:cNvPr id="103430" name="AutoShape 21"/>
          <p:cNvSpPr>
            <a:spLocks noChangeArrowheads="1"/>
          </p:cNvSpPr>
          <p:nvPr/>
        </p:nvSpPr>
        <p:spPr bwMode="auto">
          <a:xfrm>
            <a:off x="914400" y="2540000"/>
            <a:ext cx="304800" cy="381000"/>
          </a:xfrm>
          <a:prstGeom prst="roundRect">
            <a:avLst>
              <a:gd name="adj" fmla="val 16667"/>
            </a:avLst>
          </a:prstGeom>
          <a:solidFill>
            <a:schemeClr val="bg1"/>
          </a:solidFill>
          <a:ln w="9525">
            <a:solidFill>
              <a:schemeClr val="tx1"/>
            </a:solidFill>
            <a:round/>
            <a:headEnd/>
            <a:tailEnd/>
          </a:ln>
        </p:spPr>
        <p:txBody>
          <a:bodyPr wrap="none" anchor="ctr"/>
          <a:lstStyle/>
          <a:p>
            <a:pPr algn="ctr"/>
            <a:r>
              <a:rPr lang="en-US">
                <a:latin typeface="Georgia" charset="0"/>
              </a:rPr>
              <a:t>P</a:t>
            </a:r>
            <a:endParaRPr lang="en-US">
              <a:solidFill>
                <a:srgbClr val="4D2B77"/>
              </a:solidFill>
              <a:latin typeface="Georgia" charset="0"/>
            </a:endParaRPr>
          </a:p>
        </p:txBody>
      </p:sp>
      <p:sp>
        <p:nvSpPr>
          <p:cNvPr id="103431" name="AutoShape 22"/>
          <p:cNvSpPr>
            <a:spLocks noChangeArrowheads="1"/>
          </p:cNvSpPr>
          <p:nvPr/>
        </p:nvSpPr>
        <p:spPr bwMode="auto">
          <a:xfrm>
            <a:off x="914400" y="42672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a:solidFill>
                  <a:schemeClr val="bg1"/>
                </a:solidFill>
              </a:rPr>
              <a:t>C</a:t>
            </a:r>
            <a:endParaRPr lang="en-US"/>
          </a:p>
        </p:txBody>
      </p:sp>
      <p:sp>
        <p:nvSpPr>
          <p:cNvPr id="103432" name="AutoShape 23"/>
          <p:cNvSpPr>
            <a:spLocks noChangeArrowheads="1"/>
          </p:cNvSpPr>
          <p:nvPr/>
        </p:nvSpPr>
        <p:spPr bwMode="auto">
          <a:xfrm>
            <a:off x="914400" y="3733800"/>
            <a:ext cx="304800" cy="381000"/>
          </a:xfrm>
          <a:prstGeom prst="roundRect">
            <a:avLst>
              <a:gd name="adj" fmla="val 16667"/>
            </a:avLst>
          </a:prstGeom>
          <a:solidFill>
            <a:schemeClr val="bg1"/>
          </a:solidFill>
          <a:ln w="9525">
            <a:solidFill>
              <a:schemeClr val="tx1"/>
            </a:solidFill>
            <a:round/>
            <a:headEnd/>
            <a:tailEnd/>
          </a:ln>
        </p:spPr>
        <p:txBody>
          <a:bodyPr wrap="none" anchor="ctr"/>
          <a:lstStyle/>
          <a:p>
            <a:pPr algn="ctr"/>
            <a:r>
              <a:rPr lang="en-US">
                <a:latin typeface="Georgia" charset="0"/>
              </a:rPr>
              <a:t>P</a:t>
            </a:r>
            <a:endParaRPr lang="en-US">
              <a:solidFill>
                <a:srgbClr val="4D2B77"/>
              </a:solidFill>
              <a:latin typeface="Georgia" charset="0"/>
            </a:endParaRPr>
          </a:p>
        </p:txBody>
      </p:sp>
      <p:sp>
        <p:nvSpPr>
          <p:cNvPr id="12" name="AutoShape 3"/>
          <p:cNvSpPr>
            <a:spLocks noChangeArrowheads="1"/>
          </p:cNvSpPr>
          <p:nvPr/>
        </p:nvSpPr>
        <p:spPr bwMode="auto">
          <a:xfrm>
            <a:off x="9144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13" name="AutoShape 4"/>
          <p:cNvSpPr>
            <a:spLocks noChangeArrowheads="1"/>
          </p:cNvSpPr>
          <p:nvPr/>
        </p:nvSpPr>
        <p:spPr bwMode="auto">
          <a:xfrm>
            <a:off x="914400" y="19812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80864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title" idx="4294967295"/>
          </p:nvPr>
        </p:nvSpPr>
        <p:spPr>
          <a:xfrm>
            <a:off x="304800" y="228600"/>
            <a:ext cx="8812940" cy="381000"/>
          </a:xfrm>
        </p:spPr>
        <p:txBody>
          <a:bodyPr/>
          <a:lstStyle/>
          <a:p>
            <a:r>
              <a:rPr lang="en-US" b="1" dirty="0">
                <a:solidFill>
                  <a:srgbClr val="380080"/>
                </a:solidFill>
              </a:rPr>
              <a:t>Holy, Holy, Holy </a:t>
            </a:r>
            <a:r>
              <a:rPr lang="en-US" dirty="0"/>
              <a:t>(p.173)</a:t>
            </a:r>
            <a:endParaRPr lang="en-US" b="1" dirty="0">
              <a:solidFill>
                <a:srgbClr val="380080"/>
              </a:solidFill>
            </a:endParaRPr>
          </a:p>
        </p:txBody>
      </p:sp>
      <p:sp>
        <p:nvSpPr>
          <p:cNvPr id="103426" name="Rectangle 4"/>
          <p:cNvSpPr>
            <a:spLocks noGrp="1" noChangeArrowheads="1"/>
          </p:cNvSpPr>
          <p:nvPr>
            <p:ph idx="4294967295"/>
          </p:nvPr>
        </p:nvSpPr>
        <p:spPr>
          <a:xfrm>
            <a:off x="381000" y="1066800"/>
            <a:ext cx="8382000" cy="2286000"/>
          </a:xfrm>
          <a:solidFill>
            <a:schemeClr val="bg1">
              <a:alpha val="0"/>
            </a:schemeClr>
          </a:solidFill>
        </p:spPr>
        <p:txBody>
          <a:bodyPr/>
          <a:lstStyle/>
          <a:p>
            <a:pPr algn="ctr"/>
            <a:r>
              <a:rPr lang="en-US" b="1" dirty="0"/>
              <a:t>Holy, holy, holy Lord,</a:t>
            </a:r>
          </a:p>
          <a:p>
            <a:pPr algn="ctr"/>
            <a:r>
              <a:rPr lang="en-US" b="1" dirty="0"/>
              <a:t>Lord God of power and might,</a:t>
            </a:r>
          </a:p>
          <a:p>
            <a:pPr algn="ctr"/>
            <a:r>
              <a:rPr lang="en-US" b="1" dirty="0"/>
              <a:t>heaven and earth are full of your glory.</a:t>
            </a:r>
          </a:p>
          <a:p>
            <a:pPr algn="ctr"/>
            <a:r>
              <a:rPr lang="en-US" b="1" dirty="0"/>
              <a:t>Hosanna in the highest.</a:t>
            </a:r>
          </a:p>
          <a:p>
            <a:pPr algn="ctr"/>
            <a:r>
              <a:rPr lang="en-US" b="1" dirty="0"/>
              <a:t>Blessed is he who comes </a:t>
            </a:r>
          </a:p>
          <a:p>
            <a:pPr algn="ctr"/>
            <a:r>
              <a:rPr lang="en-US" b="1" dirty="0"/>
              <a:t>in the name of the Lord.</a:t>
            </a:r>
          </a:p>
          <a:p>
            <a:pPr algn="ctr"/>
            <a:r>
              <a:rPr lang="en-US" b="1" dirty="0"/>
              <a:t>Hosanna in the highest.</a:t>
            </a:r>
          </a:p>
          <a:p>
            <a:pPr algn="ctr"/>
            <a:endParaRPr lang="en-US" b="1" dirty="0"/>
          </a:p>
        </p:txBody>
      </p:sp>
    </p:spTree>
    <p:extLst>
      <p:ext uri="{BB962C8B-B14F-4D97-AF65-F5344CB8AC3E}">
        <p14:creationId xmlns:p14="http://schemas.microsoft.com/office/powerpoint/2010/main" val="19151378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Words of Institution</a:t>
            </a:r>
            <a:endParaRPr lang="en-US" b="0" i="1" dirty="0"/>
          </a:p>
        </p:txBody>
      </p:sp>
      <p:sp>
        <p:nvSpPr>
          <p:cNvPr id="107522" name="Rectangle 3"/>
          <p:cNvSpPr>
            <a:spLocks noGrp="1" noChangeArrowheads="1"/>
          </p:cNvSpPr>
          <p:nvPr>
            <p:ph idx="1"/>
          </p:nvPr>
        </p:nvSpPr>
        <p:spPr>
          <a:xfrm>
            <a:off x="838200" y="1371600"/>
            <a:ext cx="8305800" cy="4953000"/>
          </a:xfrm>
          <a:solidFill>
            <a:schemeClr val="bg1">
              <a:alpha val="0"/>
            </a:schemeClr>
          </a:solidFill>
        </p:spPr>
        <p:txBody>
          <a:bodyPr/>
          <a:lstStyle/>
          <a:p>
            <a:pPr marL="0" indent="0" eaLnBrk="1" hangingPunct="1">
              <a:spcBef>
                <a:spcPts val="0"/>
              </a:spcBef>
            </a:pPr>
            <a:r>
              <a:rPr lang="en-US" dirty="0">
                <a:solidFill>
                  <a:srgbClr val="000000"/>
                </a:solidFill>
              </a:rPr>
              <a:t>In the night in which he was betrayed,</a:t>
            </a:r>
          </a:p>
          <a:p>
            <a:pPr marL="0" indent="0" eaLnBrk="1" hangingPunct="1">
              <a:spcBef>
                <a:spcPts val="0"/>
              </a:spcBef>
            </a:pPr>
            <a:r>
              <a:rPr lang="en-US" dirty="0">
                <a:solidFill>
                  <a:srgbClr val="000000"/>
                </a:solidFill>
              </a:rPr>
              <a:t>our Lord Jesus took bread, and gave thanks;</a:t>
            </a:r>
          </a:p>
          <a:p>
            <a:pPr marL="0" indent="0" eaLnBrk="1" hangingPunct="1">
              <a:spcBef>
                <a:spcPts val="0"/>
              </a:spcBef>
            </a:pPr>
            <a:r>
              <a:rPr lang="en-US" dirty="0">
                <a:solidFill>
                  <a:srgbClr val="000000"/>
                </a:solidFill>
              </a:rPr>
              <a:t>broke it, and gave it to his disciples, saying:</a:t>
            </a:r>
          </a:p>
          <a:p>
            <a:pPr marL="0" indent="0" eaLnBrk="1" hangingPunct="1">
              <a:spcBef>
                <a:spcPts val="0"/>
              </a:spcBef>
            </a:pPr>
            <a:r>
              <a:rPr lang="en-US" dirty="0">
                <a:solidFill>
                  <a:srgbClr val="000000"/>
                </a:solidFill>
              </a:rPr>
              <a:t>Take and eat; this is my body, given for you.</a:t>
            </a:r>
          </a:p>
          <a:p>
            <a:pPr marL="0" indent="0" eaLnBrk="1" hangingPunct="1">
              <a:spcBef>
                <a:spcPts val="0"/>
              </a:spcBef>
            </a:pPr>
            <a:r>
              <a:rPr lang="en-US" dirty="0">
                <a:solidFill>
                  <a:srgbClr val="000000"/>
                </a:solidFill>
              </a:rPr>
              <a:t>Do this for the remembrance of me. </a:t>
            </a:r>
          </a:p>
          <a:p>
            <a:pPr marL="0" indent="0" eaLnBrk="1" hangingPunct="1">
              <a:spcBef>
                <a:spcPts val="0"/>
              </a:spcBef>
            </a:pPr>
            <a:r>
              <a:rPr lang="en-US" dirty="0">
                <a:solidFill>
                  <a:srgbClr val="000000"/>
                </a:solidFill>
              </a:rPr>
              <a:t>Again, after supper, he took the cup, gave thanks,</a:t>
            </a:r>
          </a:p>
          <a:p>
            <a:pPr marL="0" indent="0" eaLnBrk="1" hangingPunct="1">
              <a:spcBef>
                <a:spcPts val="0"/>
              </a:spcBef>
            </a:pPr>
            <a:r>
              <a:rPr lang="en-US" dirty="0">
                <a:solidFill>
                  <a:srgbClr val="000000"/>
                </a:solidFill>
              </a:rPr>
              <a:t>and gave it for all to drink, saying:</a:t>
            </a:r>
          </a:p>
          <a:p>
            <a:pPr marL="0" indent="0" eaLnBrk="1" hangingPunct="1">
              <a:spcBef>
                <a:spcPts val="0"/>
              </a:spcBef>
            </a:pPr>
            <a:r>
              <a:rPr lang="en-US" dirty="0">
                <a:solidFill>
                  <a:srgbClr val="000000"/>
                </a:solidFill>
              </a:rPr>
              <a:t>This cup is the new covenant in my blood,</a:t>
            </a:r>
          </a:p>
          <a:p>
            <a:pPr marL="0" indent="0" eaLnBrk="1" hangingPunct="1">
              <a:spcBef>
                <a:spcPts val="0"/>
              </a:spcBef>
            </a:pPr>
            <a:r>
              <a:rPr lang="en-US" dirty="0">
                <a:solidFill>
                  <a:srgbClr val="000000"/>
                </a:solidFill>
              </a:rPr>
              <a:t>shed for you and for all people </a:t>
            </a:r>
            <a:br>
              <a:rPr lang="en-US" dirty="0">
                <a:solidFill>
                  <a:srgbClr val="000000"/>
                </a:solidFill>
              </a:rPr>
            </a:br>
            <a:r>
              <a:rPr lang="en-US" dirty="0">
                <a:solidFill>
                  <a:srgbClr val="000000"/>
                </a:solidFill>
              </a:rPr>
              <a:t>for the forgiveness of sin.</a:t>
            </a:r>
          </a:p>
          <a:p>
            <a:pPr marL="0" indent="0" eaLnBrk="1" hangingPunct="1">
              <a:spcBef>
                <a:spcPts val="0"/>
              </a:spcBef>
            </a:pPr>
            <a:r>
              <a:rPr lang="en-US" dirty="0">
                <a:solidFill>
                  <a:srgbClr val="000000"/>
                </a:solidFill>
              </a:rPr>
              <a:t>Do this for the remembrance of me.</a:t>
            </a:r>
          </a:p>
        </p:txBody>
      </p:sp>
      <p:pic>
        <p:nvPicPr>
          <p:cNvPr id="9" name="Picture 8"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p:spPr>
      </p:pic>
      <p:sp>
        <p:nvSpPr>
          <p:cNvPr id="7" name="AutoShape 3">
            <a:extLst>
              <a:ext uri="{FF2B5EF4-FFF2-40B4-BE49-F238E27FC236}">
                <a16:creationId xmlns:a16="http://schemas.microsoft.com/office/drawing/2014/main" id="{0934BB46-030A-4B88-B2A0-5A0B5483B795}"/>
              </a:ext>
            </a:extLst>
          </p:cNvPr>
          <p:cNvSpPr>
            <a:spLocks noChangeArrowheads="1"/>
          </p:cNvSpPr>
          <p:nvPr/>
        </p:nvSpPr>
        <p:spPr bwMode="auto">
          <a:xfrm>
            <a:off x="457200" y="1413641"/>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1497327127"/>
      </p:ext>
    </p:extLst>
  </p:cSld>
  <p:clrMapOvr>
    <a:masterClrMapping/>
  </p:clrMapOvr>
  <p:transition>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7522" name="Rectangle 3"/>
          <p:cNvSpPr>
            <a:spLocks noGrp="1" noChangeArrowheads="1"/>
          </p:cNvSpPr>
          <p:nvPr>
            <p:ph idx="1"/>
          </p:nvPr>
        </p:nvSpPr>
        <p:spPr>
          <a:xfrm>
            <a:off x="1447800" y="1413641"/>
            <a:ext cx="7010400" cy="4953000"/>
          </a:xfrm>
          <a:solidFill>
            <a:schemeClr val="bg1">
              <a:alpha val="0"/>
            </a:schemeClr>
          </a:solidFill>
        </p:spPr>
        <p:txBody>
          <a:bodyPr/>
          <a:lstStyle/>
          <a:p>
            <a:r>
              <a:rPr lang="en-US" b="1" dirty="0"/>
              <a:t>Our Father, who art in heaven,</a:t>
            </a:r>
          </a:p>
          <a:p>
            <a:r>
              <a:rPr lang="en-US" b="1" dirty="0"/>
              <a:t>hallowed be thy name,</a:t>
            </a:r>
          </a:p>
          <a:p>
            <a:r>
              <a:rPr lang="en-US" b="1" dirty="0"/>
              <a:t>thy kingdom come,</a:t>
            </a:r>
          </a:p>
          <a:p>
            <a:r>
              <a:rPr lang="en-US" b="1" dirty="0"/>
              <a:t>thy will be done,</a:t>
            </a:r>
          </a:p>
          <a:p>
            <a:r>
              <a:rPr lang="en-US" b="1" dirty="0"/>
              <a:t>on earth as it is in heaven.</a:t>
            </a:r>
          </a:p>
          <a:p>
            <a:r>
              <a:rPr lang="en-US" b="1" dirty="0"/>
              <a:t>Give us this day our daily bread;</a:t>
            </a:r>
          </a:p>
          <a:p>
            <a:r>
              <a:rPr lang="en-US" b="1" dirty="0"/>
              <a:t>and forgive us our trespasses…</a:t>
            </a:r>
          </a:p>
        </p:txBody>
      </p:sp>
      <p:sp>
        <p:nvSpPr>
          <p:cNvPr id="8"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9" name="Picture 8"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p:spPr>
      </p:pic>
      <p:pic>
        <p:nvPicPr>
          <p:cNvPr id="7" name="Picture 6" descr="A picture containing clipart&#10;&#10;Description generated with very high confidence">
            <a:extLst>
              <a:ext uri="{FF2B5EF4-FFF2-40B4-BE49-F238E27FC236}">
                <a16:creationId xmlns:a16="http://schemas.microsoft.com/office/drawing/2014/main" id="{D854C779-C767-4108-B751-B6887F9EB2BA}"/>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097795" y="8238"/>
            <a:ext cx="1046205" cy="1266756"/>
          </a:xfrm>
          <a:prstGeom prst="rect">
            <a:avLst/>
          </a:prstGeom>
        </p:spPr>
      </p:pic>
    </p:spTree>
    <p:extLst>
      <p:ext uri="{BB962C8B-B14F-4D97-AF65-F5344CB8AC3E}">
        <p14:creationId xmlns:p14="http://schemas.microsoft.com/office/powerpoint/2010/main" val="213189028"/>
      </p:ext>
    </p:extLst>
  </p:cSld>
  <p:clrMapOvr>
    <a:masterClrMapping/>
  </p:clrMapOvr>
  <p:transitio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9570" name="Rectangle 3"/>
          <p:cNvSpPr>
            <a:spLocks noGrp="1" noChangeArrowheads="1"/>
          </p:cNvSpPr>
          <p:nvPr>
            <p:ph idx="1"/>
          </p:nvPr>
        </p:nvSpPr>
        <p:spPr/>
        <p:txBody>
          <a:bodyPr/>
          <a:lstStyle/>
          <a:p>
            <a:r>
              <a:rPr lang="en-US" b="1" dirty="0"/>
              <a:t>…as we forgive those</a:t>
            </a:r>
          </a:p>
          <a:p>
            <a:r>
              <a:rPr lang="en-US" b="1" dirty="0"/>
              <a:t>who trespass against us;</a:t>
            </a:r>
          </a:p>
          <a:p>
            <a:r>
              <a:rPr lang="en-US" b="1" dirty="0"/>
              <a:t>and lead us not into temptation,</a:t>
            </a:r>
          </a:p>
          <a:p>
            <a:r>
              <a:rPr lang="en-US" b="1" dirty="0"/>
              <a:t>but deliver us from evil.</a:t>
            </a:r>
          </a:p>
          <a:p>
            <a:r>
              <a:rPr lang="en-US" b="1" dirty="0"/>
              <a:t>For </a:t>
            </a:r>
            <a:r>
              <a:rPr lang="en-US" b="1" dirty="0" err="1"/>
              <a:t>thine</a:t>
            </a:r>
            <a:r>
              <a:rPr lang="en-US" b="1" dirty="0"/>
              <a:t> is the kingdom,</a:t>
            </a:r>
          </a:p>
          <a:p>
            <a:r>
              <a:rPr lang="en-US" b="1" dirty="0"/>
              <a:t>and the power, and the glory,</a:t>
            </a:r>
          </a:p>
          <a:p>
            <a:r>
              <a:rPr lang="en-US" b="1" dirty="0"/>
              <a:t>forever and ever. Amen.</a:t>
            </a:r>
          </a:p>
        </p:txBody>
      </p:sp>
      <p:sp>
        <p:nvSpPr>
          <p:cNvPr id="7"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2" name="Picture 1"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199" y="5131074"/>
            <a:ext cx="2590387" cy="1726925"/>
          </a:xfrm>
          <a:prstGeom prst="rect">
            <a:avLst/>
          </a:prstGeom>
        </p:spPr>
      </p:pic>
      <p:pic>
        <p:nvPicPr>
          <p:cNvPr id="9" name="Picture 8" descr="A picture containing clipart&#10;&#10;Description generated with very high confidence">
            <a:extLst>
              <a:ext uri="{FF2B5EF4-FFF2-40B4-BE49-F238E27FC236}">
                <a16:creationId xmlns:a16="http://schemas.microsoft.com/office/drawing/2014/main" id="{257AA1B3-D116-4C8B-9A72-67D56E74C6A3}"/>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097795" y="8238"/>
            <a:ext cx="1046205" cy="1266756"/>
          </a:xfrm>
          <a:prstGeom prst="rect">
            <a:avLst/>
          </a:prstGeom>
        </p:spPr>
      </p:pic>
    </p:spTree>
    <p:extLst>
      <p:ext uri="{BB962C8B-B14F-4D97-AF65-F5344CB8AC3E}">
        <p14:creationId xmlns:p14="http://schemas.microsoft.com/office/powerpoint/2010/main" val="2883358110"/>
      </p:ext>
    </p:extLst>
  </p:cSld>
  <p:clrMapOvr>
    <a:masterClrMapping/>
  </p:clrMapOvr>
  <p:transitio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4513" name="Rectangle 3"/>
          <p:cNvSpPr>
            <a:spLocks noGrp="1" noChangeArrowheads="1"/>
          </p:cNvSpPr>
          <p:nvPr>
            <p:ph type="title"/>
          </p:nvPr>
        </p:nvSpPr>
        <p:spPr/>
        <p:txBody>
          <a:bodyPr/>
          <a:lstStyle/>
          <a:p>
            <a:pPr eaLnBrk="1" hangingPunct="1">
              <a:defRPr/>
            </a:pPr>
            <a:r>
              <a:rPr lang="en-US" dirty="0">
                <a:latin typeface="Arial" charset="0"/>
                <a:ea typeface="ＭＳ Ｐゴシック" charset="0"/>
              </a:rPr>
              <a:t>Communion Invitation</a:t>
            </a:r>
          </a:p>
        </p:txBody>
      </p:sp>
      <p:sp>
        <p:nvSpPr>
          <p:cNvPr id="2" name="Content Placeholder 1"/>
          <p:cNvSpPr>
            <a:spLocks noGrp="1"/>
          </p:cNvSpPr>
          <p:nvPr>
            <p:ph idx="1"/>
          </p:nvPr>
        </p:nvSpPr>
        <p:spPr>
          <a:xfrm>
            <a:off x="457200" y="990600"/>
            <a:ext cx="8305800" cy="4953000"/>
          </a:xfrm>
        </p:spPr>
        <p:txBody>
          <a:bodyPr/>
          <a:lstStyle/>
          <a:p>
            <a:pPr indent="-457200" algn="ctr">
              <a:spcBef>
                <a:spcPct val="50000"/>
              </a:spcBef>
              <a:defRPr/>
            </a:pPr>
            <a:r>
              <a:rPr lang="en-US" b="1" dirty="0">
                <a:latin typeface="Arial"/>
                <a:cs typeface="Arial"/>
              </a:rPr>
              <a:t>Come to the banquet, for all is now ready.</a:t>
            </a:r>
            <a:endParaRPr lang="en-US" i="1" dirty="0">
              <a:latin typeface="Arial"/>
              <a:cs typeface="Arial"/>
            </a:endParaRPr>
          </a:p>
          <a:p>
            <a:pPr indent="-457200" algn="ctr">
              <a:spcBef>
                <a:spcPct val="50000"/>
              </a:spcBef>
              <a:defRPr/>
            </a:pPr>
            <a:r>
              <a:rPr lang="en-US" i="1" dirty="0">
                <a:latin typeface="Arial"/>
                <a:cs typeface="Arial"/>
              </a:rPr>
              <a:t>You are invited to join in Holy Communion</a:t>
            </a:r>
            <a:r>
              <a:rPr lang="en-US" altLang="ja-JP" i="1" dirty="0">
                <a:latin typeface="Arial"/>
                <a:cs typeface="Arial"/>
              </a:rPr>
              <a:t>.</a:t>
            </a:r>
          </a:p>
          <a:p>
            <a:pPr indent="-457200" algn="ctr">
              <a:spcBef>
                <a:spcPct val="50000"/>
              </a:spcBef>
              <a:defRPr/>
            </a:pPr>
            <a:r>
              <a:rPr lang="en-US" dirty="0">
                <a:latin typeface="Arial"/>
                <a:cs typeface="Arial"/>
              </a:rPr>
              <a:t>Children are welcomed to join us at the altar for a blessing. </a:t>
            </a:r>
          </a:p>
          <a:p>
            <a:pPr indent="-457200" algn="ctr">
              <a:spcBef>
                <a:spcPct val="50000"/>
              </a:spcBef>
              <a:defRPr/>
            </a:pPr>
            <a:r>
              <a:rPr lang="en-US" dirty="0">
                <a:latin typeface="Arial"/>
                <a:cs typeface="Arial"/>
              </a:rPr>
              <a:t>Gluten free wafers available.</a:t>
            </a:r>
          </a:p>
          <a:p>
            <a:pPr indent="-457200" algn="ctr">
              <a:spcBef>
                <a:spcPct val="50000"/>
              </a:spcBef>
              <a:defRPr/>
            </a:pPr>
            <a:r>
              <a:rPr lang="en-US" i="1" dirty="0">
                <a:solidFill>
                  <a:srgbClr val="8D2220"/>
                </a:solidFill>
                <a:latin typeface="Arial"/>
                <a:cs typeface="Arial"/>
              </a:rPr>
              <a:t>Both wine and grape juice are available.</a:t>
            </a:r>
          </a:p>
          <a:p>
            <a:endParaRPr lang="en-US" dirty="0"/>
          </a:p>
        </p:txBody>
      </p:sp>
      <p:pic>
        <p:nvPicPr>
          <p:cNvPr id="7" name="Picture 6"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24600" y="4978400"/>
            <a:ext cx="2819400" cy="1879600"/>
          </a:xfrm>
          <a:prstGeom prst="rect">
            <a:avLst/>
          </a:prstGeom>
        </p:spPr>
      </p:pic>
    </p:spTree>
    <p:extLst>
      <p:ext uri="{BB962C8B-B14F-4D97-AF65-F5344CB8AC3E}">
        <p14:creationId xmlns:p14="http://schemas.microsoft.com/office/powerpoint/2010/main" val="426994631"/>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3" name="Content Placeholder 2"/>
          <p:cNvSpPr>
            <a:spLocks noGrp="1"/>
          </p:cNvSpPr>
          <p:nvPr>
            <p:ph idx="1"/>
          </p:nvPr>
        </p:nvSpPr>
        <p:spPr>
          <a:xfrm>
            <a:off x="838200" y="1371600"/>
            <a:ext cx="8305800" cy="2819400"/>
          </a:xfrm>
        </p:spPr>
        <p:txBody>
          <a:bodyPr/>
          <a:lstStyle/>
          <a:p>
            <a:pPr marL="0">
              <a:spcBef>
                <a:spcPts val="0"/>
              </a:spcBef>
            </a:pPr>
            <a:r>
              <a:rPr lang="en-US" dirty="0"/>
              <a:t>We are blessed with many members who care for the functioning of the body of Christ at Elk River Lutheran Church.</a:t>
            </a:r>
            <a:br>
              <a:rPr lang="en-US" dirty="0"/>
            </a:br>
            <a:endParaRPr lang="en-US" dirty="0"/>
          </a:p>
          <a:p>
            <a:pPr marL="0">
              <a:spcBef>
                <a:spcPts val="0"/>
              </a:spcBef>
            </a:pPr>
            <a:r>
              <a:rPr lang="en-US" b="1" dirty="0"/>
              <a:t>We thank God for them.</a:t>
            </a:r>
            <a:br>
              <a:rPr lang="en-US" dirty="0"/>
            </a:br>
            <a:endParaRPr lang="en-US" dirty="0"/>
          </a:p>
        </p:txBody>
      </p:sp>
      <p:sp>
        <p:nvSpPr>
          <p:cNvPr id="4" name="AutoShape 3"/>
          <p:cNvSpPr>
            <a:spLocks noChangeArrowheads="1"/>
          </p:cNvSpPr>
          <p:nvPr/>
        </p:nvSpPr>
        <p:spPr bwMode="auto">
          <a:xfrm>
            <a:off x="381000" y="13716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p:cNvSpPr>
            <a:spLocks noChangeArrowheads="1"/>
          </p:cNvSpPr>
          <p:nvPr/>
        </p:nvSpPr>
        <p:spPr bwMode="auto">
          <a:xfrm>
            <a:off x="381000" y="3048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4236978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Lamb of God </a:t>
            </a:r>
            <a:r>
              <a:rPr lang="en-US" b="1" i="1" dirty="0"/>
              <a:t>(p 174)</a:t>
            </a:r>
          </a:p>
        </p:txBody>
      </p:sp>
      <p:sp>
        <p:nvSpPr>
          <p:cNvPr id="3" name="Content Placeholder 2"/>
          <p:cNvSpPr>
            <a:spLocks noGrp="1"/>
          </p:cNvSpPr>
          <p:nvPr>
            <p:ph idx="4294967295"/>
          </p:nvPr>
        </p:nvSpPr>
        <p:spPr>
          <a:xfrm>
            <a:off x="381000" y="1123950"/>
            <a:ext cx="8534399" cy="3752850"/>
          </a:xfrm>
          <a:solidFill>
            <a:schemeClr val="bg1">
              <a:alpha val="0"/>
            </a:schemeClr>
          </a:solidFill>
          <a:effectLst/>
        </p:spPr>
        <p:txBody>
          <a:bodyPr/>
          <a:lstStyle/>
          <a:p>
            <a:pPr algn="ctr"/>
            <a:r>
              <a:rPr lang="en-US" b="1" dirty="0"/>
              <a:t>Lamb of God, you take away the sin of the world;</a:t>
            </a:r>
          </a:p>
          <a:p>
            <a:pPr algn="ctr"/>
            <a:r>
              <a:rPr lang="en-US" b="1" dirty="0"/>
              <a:t>have mercy on us.</a:t>
            </a:r>
          </a:p>
          <a:p>
            <a:pPr algn="ctr"/>
            <a:r>
              <a:rPr lang="en-US" b="1" dirty="0"/>
              <a:t>Lamb of God, you take away the sin of the world;</a:t>
            </a:r>
          </a:p>
          <a:p>
            <a:pPr algn="ctr"/>
            <a:r>
              <a:rPr lang="en-US" b="1" dirty="0"/>
              <a:t>have mercy on us.</a:t>
            </a:r>
          </a:p>
          <a:p>
            <a:pPr algn="ctr"/>
            <a:r>
              <a:rPr lang="en-US" b="1" dirty="0"/>
              <a:t>Lamb of God, you take away the sin of the world;</a:t>
            </a:r>
          </a:p>
          <a:p>
            <a:pPr algn="ctr"/>
            <a:r>
              <a:rPr lang="en-US" b="1" dirty="0"/>
              <a:t>grant us peace, grant us peace.</a:t>
            </a:r>
          </a:p>
          <a:p>
            <a:pPr algn="ctr"/>
            <a:endParaRPr lang="en-US" b="1" dirty="0"/>
          </a:p>
        </p:txBody>
      </p:sp>
    </p:spTree>
    <p:extLst>
      <p:ext uri="{BB962C8B-B14F-4D97-AF65-F5344CB8AC3E}">
        <p14:creationId xmlns:p14="http://schemas.microsoft.com/office/powerpoint/2010/main" val="17945440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r>
              <a:rPr lang="en-US" dirty="0"/>
              <a:t>Communion Distribution     </a:t>
            </a:r>
            <a:r>
              <a:rPr lang="en-US" i="1" dirty="0"/>
              <a:t>(#496) “One Bread, One Body”</a:t>
            </a:r>
            <a:endParaRPr lang="en-US" b="1" i="1" dirty="0"/>
          </a:p>
        </p:txBody>
      </p:sp>
      <p:sp>
        <p:nvSpPr>
          <p:cNvPr id="3" name="Content Placeholder 2"/>
          <p:cNvSpPr>
            <a:spLocks noGrp="1"/>
          </p:cNvSpPr>
          <p:nvPr>
            <p:ph idx="4294967295"/>
          </p:nvPr>
        </p:nvSpPr>
        <p:spPr>
          <a:xfrm>
            <a:off x="342900" y="1143000"/>
            <a:ext cx="8534399" cy="3371850"/>
          </a:xfrm>
          <a:solidFill>
            <a:schemeClr val="bg1">
              <a:alpha val="0"/>
            </a:schemeClr>
          </a:solidFill>
          <a:effectLst/>
        </p:spPr>
        <p:txBody>
          <a:bodyPr/>
          <a:lstStyle/>
          <a:p>
            <a:pPr algn="ctr"/>
            <a:r>
              <a:rPr lang="en-US" i="1" dirty="0"/>
              <a:t>Refrain</a:t>
            </a:r>
            <a:r>
              <a:rPr lang="en-US" b="1" dirty="0"/>
              <a:t> One bread, one body, one Lord of all;</a:t>
            </a:r>
          </a:p>
          <a:p>
            <a:pPr algn="ctr"/>
            <a:r>
              <a:rPr lang="en-US" b="1" dirty="0"/>
              <a:t>	one cup of blessing which we bless,</a:t>
            </a:r>
          </a:p>
          <a:p>
            <a:pPr algn="ctr"/>
            <a:r>
              <a:rPr lang="en-US" b="1" dirty="0"/>
              <a:t>	and we, though many throughout the earth,</a:t>
            </a:r>
          </a:p>
          <a:p>
            <a:pPr algn="ctr"/>
            <a:r>
              <a:rPr lang="en-US" b="1" dirty="0"/>
              <a:t>	we are one body in this one Lord.</a:t>
            </a:r>
          </a:p>
          <a:p>
            <a:pPr algn="ctr"/>
            <a:endParaRPr lang="en-US" sz="1100" b="1" dirty="0"/>
          </a:p>
          <a:p>
            <a:pPr algn="ctr"/>
            <a:r>
              <a:rPr lang="en-US" i="1" dirty="0"/>
              <a:t>1</a:t>
            </a:r>
            <a:r>
              <a:rPr lang="en-US" b="1" dirty="0"/>
              <a:t>	Gentile or Jew, servant or free,</a:t>
            </a:r>
          </a:p>
          <a:p>
            <a:pPr algn="ctr"/>
            <a:r>
              <a:rPr lang="en-US" b="1" dirty="0"/>
              <a:t>	woman or man, no more. </a:t>
            </a:r>
          </a:p>
        </p:txBody>
      </p:sp>
    </p:spTree>
    <p:extLst>
      <p:ext uri="{BB962C8B-B14F-4D97-AF65-F5344CB8AC3E}">
        <p14:creationId xmlns:p14="http://schemas.microsoft.com/office/powerpoint/2010/main" val="1610760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r>
              <a:rPr lang="en-US" dirty="0"/>
              <a:t>Communion Distribution     </a:t>
            </a:r>
            <a:r>
              <a:rPr lang="en-US" i="1" dirty="0"/>
              <a:t>(#496) “One Bread, One Body”</a:t>
            </a:r>
            <a:endParaRPr lang="en-US" b="1" i="1" dirty="0"/>
          </a:p>
        </p:txBody>
      </p:sp>
      <p:sp>
        <p:nvSpPr>
          <p:cNvPr id="3" name="Content Placeholder 2"/>
          <p:cNvSpPr>
            <a:spLocks noGrp="1"/>
          </p:cNvSpPr>
          <p:nvPr>
            <p:ph idx="4294967295"/>
          </p:nvPr>
        </p:nvSpPr>
        <p:spPr>
          <a:xfrm>
            <a:off x="342900" y="1143000"/>
            <a:ext cx="8534399" cy="3371850"/>
          </a:xfrm>
          <a:solidFill>
            <a:schemeClr val="bg1">
              <a:alpha val="0"/>
            </a:schemeClr>
          </a:solidFill>
          <a:effectLst/>
        </p:spPr>
        <p:txBody>
          <a:bodyPr/>
          <a:lstStyle/>
          <a:p>
            <a:pPr algn="ctr"/>
            <a:r>
              <a:rPr lang="en-US" i="1" dirty="0"/>
              <a:t>Refrain</a:t>
            </a:r>
            <a:r>
              <a:rPr lang="en-US" b="1" dirty="0"/>
              <a:t> One bread, one body, one Lord of all;</a:t>
            </a:r>
          </a:p>
          <a:p>
            <a:pPr algn="ctr"/>
            <a:r>
              <a:rPr lang="en-US" b="1" dirty="0"/>
              <a:t>	one cup of blessing which we bless,</a:t>
            </a:r>
          </a:p>
          <a:p>
            <a:pPr algn="ctr"/>
            <a:r>
              <a:rPr lang="en-US" b="1" dirty="0"/>
              <a:t>	and we, though many throughout the earth,</a:t>
            </a:r>
          </a:p>
          <a:p>
            <a:pPr algn="ctr"/>
            <a:r>
              <a:rPr lang="en-US" b="1" dirty="0"/>
              <a:t>	we are one body in this one Lord.</a:t>
            </a:r>
          </a:p>
          <a:p>
            <a:pPr algn="ctr"/>
            <a:endParaRPr lang="en-US" sz="1100" b="1" dirty="0"/>
          </a:p>
          <a:p>
            <a:pPr algn="ctr"/>
            <a:r>
              <a:rPr lang="en-US" i="1" dirty="0"/>
              <a:t>2</a:t>
            </a:r>
            <a:r>
              <a:rPr lang="en-US" b="1" dirty="0"/>
              <a:t>	Many the gifts, many the works,</a:t>
            </a:r>
          </a:p>
          <a:p>
            <a:pPr algn="ctr"/>
            <a:r>
              <a:rPr lang="en-US" b="1" dirty="0"/>
              <a:t>	one in the Lord of all. </a:t>
            </a:r>
          </a:p>
        </p:txBody>
      </p:sp>
    </p:spTree>
    <p:extLst>
      <p:ext uri="{BB962C8B-B14F-4D97-AF65-F5344CB8AC3E}">
        <p14:creationId xmlns:p14="http://schemas.microsoft.com/office/powerpoint/2010/main" val="14003179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r>
              <a:rPr lang="en-US" dirty="0"/>
              <a:t>Communion Distribution     </a:t>
            </a:r>
            <a:r>
              <a:rPr lang="en-US" i="1" dirty="0"/>
              <a:t>(#496) “One Bread, One Body”</a:t>
            </a:r>
            <a:endParaRPr lang="en-US" b="1" i="1" dirty="0"/>
          </a:p>
        </p:txBody>
      </p:sp>
      <p:sp>
        <p:nvSpPr>
          <p:cNvPr id="3" name="Content Placeholder 2"/>
          <p:cNvSpPr>
            <a:spLocks noGrp="1"/>
          </p:cNvSpPr>
          <p:nvPr>
            <p:ph idx="4294967295"/>
          </p:nvPr>
        </p:nvSpPr>
        <p:spPr>
          <a:xfrm>
            <a:off x="342900" y="1143000"/>
            <a:ext cx="8534399" cy="3371850"/>
          </a:xfrm>
          <a:solidFill>
            <a:schemeClr val="bg1">
              <a:alpha val="0"/>
            </a:schemeClr>
          </a:solidFill>
          <a:effectLst/>
        </p:spPr>
        <p:txBody>
          <a:bodyPr/>
          <a:lstStyle/>
          <a:p>
            <a:pPr algn="ctr"/>
            <a:r>
              <a:rPr lang="en-US" i="1" dirty="0"/>
              <a:t>Refrain</a:t>
            </a:r>
            <a:r>
              <a:rPr lang="en-US" b="1" dirty="0"/>
              <a:t> One bread, one body, one Lord of all;</a:t>
            </a:r>
          </a:p>
          <a:p>
            <a:pPr algn="ctr"/>
            <a:r>
              <a:rPr lang="en-US" b="1" dirty="0"/>
              <a:t>	one cup of blessing which we bless,</a:t>
            </a:r>
          </a:p>
          <a:p>
            <a:pPr algn="ctr"/>
            <a:r>
              <a:rPr lang="en-US" b="1" dirty="0"/>
              <a:t>	and we, though many throughout the earth,</a:t>
            </a:r>
          </a:p>
          <a:p>
            <a:pPr algn="ctr"/>
            <a:r>
              <a:rPr lang="en-US" b="1" dirty="0"/>
              <a:t>	we are one body in this one Lord.</a:t>
            </a:r>
          </a:p>
          <a:p>
            <a:pPr algn="ctr"/>
            <a:endParaRPr lang="en-US" sz="1100" b="1" dirty="0"/>
          </a:p>
          <a:p>
            <a:pPr algn="ctr"/>
            <a:r>
              <a:rPr lang="en-US" i="1" dirty="0"/>
              <a:t>3</a:t>
            </a:r>
            <a:r>
              <a:rPr lang="en-US" b="1" dirty="0"/>
              <a:t>	Grain for the fields, scattered and grown,</a:t>
            </a:r>
          </a:p>
          <a:p>
            <a:pPr algn="ctr"/>
            <a:r>
              <a:rPr lang="en-US" b="1" dirty="0"/>
              <a:t>	gathered to one for all. </a:t>
            </a:r>
          </a:p>
        </p:txBody>
      </p:sp>
    </p:spTree>
    <p:extLst>
      <p:ext uri="{BB962C8B-B14F-4D97-AF65-F5344CB8AC3E}">
        <p14:creationId xmlns:p14="http://schemas.microsoft.com/office/powerpoint/2010/main" val="25729805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r>
              <a:rPr lang="en-US" dirty="0"/>
              <a:t>Communion Distribution     </a:t>
            </a:r>
            <a:r>
              <a:rPr lang="en-US" i="1" dirty="0"/>
              <a:t>(#496) “One Bread, One Body”</a:t>
            </a:r>
            <a:endParaRPr lang="en-US" b="1" i="1" dirty="0"/>
          </a:p>
        </p:txBody>
      </p:sp>
      <p:sp>
        <p:nvSpPr>
          <p:cNvPr id="3" name="Content Placeholder 2"/>
          <p:cNvSpPr>
            <a:spLocks noGrp="1"/>
          </p:cNvSpPr>
          <p:nvPr>
            <p:ph idx="4294967295"/>
          </p:nvPr>
        </p:nvSpPr>
        <p:spPr>
          <a:xfrm>
            <a:off x="342900" y="1143000"/>
            <a:ext cx="8534399" cy="3371850"/>
          </a:xfrm>
          <a:solidFill>
            <a:schemeClr val="bg1">
              <a:alpha val="0"/>
            </a:schemeClr>
          </a:solidFill>
          <a:effectLst/>
        </p:spPr>
        <p:txBody>
          <a:bodyPr/>
          <a:lstStyle/>
          <a:p>
            <a:pPr algn="ctr"/>
            <a:r>
              <a:rPr lang="en-US" i="1" dirty="0"/>
              <a:t>Refrain</a:t>
            </a:r>
            <a:r>
              <a:rPr lang="en-US" b="1" dirty="0"/>
              <a:t> One bread, one body, one Lord of all;</a:t>
            </a:r>
          </a:p>
          <a:p>
            <a:pPr algn="ctr"/>
            <a:r>
              <a:rPr lang="en-US" b="1" dirty="0"/>
              <a:t>	one cup of blessing which we bless,</a:t>
            </a:r>
          </a:p>
          <a:p>
            <a:pPr algn="ctr"/>
            <a:r>
              <a:rPr lang="en-US" b="1" dirty="0"/>
              <a:t>	and we, though many throughout the earth,</a:t>
            </a:r>
          </a:p>
          <a:p>
            <a:pPr algn="ctr"/>
            <a:r>
              <a:rPr lang="en-US" b="1" dirty="0"/>
              <a:t>	we are one body in this one Lord.</a:t>
            </a:r>
          </a:p>
        </p:txBody>
      </p:sp>
    </p:spTree>
    <p:extLst>
      <p:ext uri="{BB962C8B-B14F-4D97-AF65-F5344CB8AC3E}">
        <p14:creationId xmlns:p14="http://schemas.microsoft.com/office/powerpoint/2010/main" val="11819092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 y="8021"/>
            <a:ext cx="8915400" cy="838200"/>
          </a:xfrm>
        </p:spPr>
        <p:txBody>
          <a:bodyPr/>
          <a:lstStyle/>
          <a:p>
            <a:r>
              <a:rPr lang="en-US" dirty="0"/>
              <a:t>Communion Distribution 	</a:t>
            </a:r>
            <a:endParaRPr lang="en-US" sz="2000" dirty="0"/>
          </a:p>
        </p:txBody>
      </p:sp>
      <p:sp>
        <p:nvSpPr>
          <p:cNvPr id="7" name="Rectangle 3">
            <a:extLst>
              <a:ext uri="{FF2B5EF4-FFF2-40B4-BE49-F238E27FC236}">
                <a16:creationId xmlns:a16="http://schemas.microsoft.com/office/drawing/2014/main" id="{77ED0CF8-C2F2-4F39-AB11-B1BC53B7ED22}"/>
              </a:ext>
            </a:extLst>
          </p:cNvPr>
          <p:cNvSpPr txBox="1">
            <a:spLocks noChangeArrowheads="1"/>
          </p:cNvSpPr>
          <p:nvPr/>
        </p:nvSpPr>
        <p:spPr bwMode="auto">
          <a:xfrm>
            <a:off x="228600" y="2324100"/>
            <a:ext cx="8686800" cy="2209800"/>
          </a:xfrm>
          <a:prstGeom prst="rect">
            <a:avLst/>
          </a:prstGeom>
          <a:noFill/>
          <a:ln>
            <a:noFill/>
          </a:ln>
          <a:effectLst>
            <a:softEdge rad="190500"/>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2800">
                <a:solidFill>
                  <a:schemeClr val="tx1"/>
                </a:solidFill>
                <a:latin typeface="+mj-lt"/>
                <a:ea typeface="+mn-ea"/>
                <a:cs typeface="ＭＳ Ｐゴシック" charset="0"/>
              </a:defRPr>
            </a:lvl1pPr>
            <a:lvl2pPr marL="742950" indent="-285750" algn="l" rtl="0" eaLnBrk="0" fontAlgn="base" hangingPunct="0">
              <a:spcBef>
                <a:spcPct val="20000"/>
              </a:spcBef>
              <a:spcAft>
                <a:spcPct val="0"/>
              </a:spcAft>
              <a:defRPr sz="2800">
                <a:solidFill>
                  <a:schemeClr val="tx1"/>
                </a:solidFill>
                <a:latin typeface="+mj-lt"/>
                <a:ea typeface="+mn-ea"/>
              </a:defRPr>
            </a:lvl2pPr>
            <a:lvl3pPr marL="1143000" indent="-228600" algn="l" rtl="0" eaLnBrk="0" fontAlgn="base" hangingPunct="0">
              <a:spcBef>
                <a:spcPct val="20000"/>
              </a:spcBef>
              <a:spcAft>
                <a:spcPct val="0"/>
              </a:spcAft>
              <a:defRPr sz="2800">
                <a:solidFill>
                  <a:schemeClr val="tx1"/>
                </a:solidFill>
                <a:latin typeface="+mj-lt"/>
                <a:ea typeface="+mn-ea"/>
              </a:defRPr>
            </a:lvl3pPr>
            <a:lvl4pPr marL="1600200" indent="-228600" algn="l" rtl="0" eaLnBrk="0" fontAlgn="base" hangingPunct="0">
              <a:spcBef>
                <a:spcPct val="20000"/>
              </a:spcBef>
              <a:spcAft>
                <a:spcPct val="0"/>
              </a:spcAft>
              <a:defRPr sz="2800">
                <a:solidFill>
                  <a:schemeClr val="tx1"/>
                </a:solidFill>
                <a:latin typeface="+mj-lt"/>
                <a:ea typeface="+mn-ea"/>
              </a:defRPr>
            </a:lvl4pPr>
            <a:lvl5pPr marL="2057400" indent="-228600" algn="l" rtl="0" eaLnBrk="0" fontAlgn="base" hangingPunct="0">
              <a:spcBef>
                <a:spcPct val="20000"/>
              </a:spcBef>
              <a:spcAft>
                <a:spcPct val="0"/>
              </a:spcAft>
              <a:defRPr sz="2800">
                <a:solidFill>
                  <a:schemeClr val="tx1"/>
                </a:solidFill>
                <a:latin typeface="+mj-lt"/>
                <a:ea typeface="+mn-ea"/>
              </a:defRPr>
            </a:lvl5pPr>
            <a:lvl6pPr marL="2514600" indent="-228600" algn="l" rtl="0" fontAlgn="base">
              <a:spcBef>
                <a:spcPct val="20000"/>
              </a:spcBef>
              <a:spcAft>
                <a:spcPct val="0"/>
              </a:spcAft>
              <a:defRPr sz="2800">
                <a:solidFill>
                  <a:schemeClr val="tx1"/>
                </a:solidFill>
                <a:latin typeface="+mn-lt"/>
                <a:ea typeface="+mn-ea"/>
              </a:defRPr>
            </a:lvl6pPr>
            <a:lvl7pPr marL="2971800" indent="-228600" algn="l" rtl="0" fontAlgn="base">
              <a:spcBef>
                <a:spcPct val="20000"/>
              </a:spcBef>
              <a:spcAft>
                <a:spcPct val="0"/>
              </a:spcAft>
              <a:defRPr sz="2800">
                <a:solidFill>
                  <a:schemeClr val="tx1"/>
                </a:solidFill>
                <a:latin typeface="+mn-lt"/>
                <a:ea typeface="+mn-ea"/>
              </a:defRPr>
            </a:lvl7pPr>
            <a:lvl8pPr marL="3429000" indent="-228600" algn="l" rtl="0" fontAlgn="base">
              <a:spcBef>
                <a:spcPct val="20000"/>
              </a:spcBef>
              <a:spcAft>
                <a:spcPct val="0"/>
              </a:spcAft>
              <a:defRPr sz="2800">
                <a:solidFill>
                  <a:schemeClr val="tx1"/>
                </a:solidFill>
                <a:latin typeface="+mn-lt"/>
                <a:ea typeface="+mn-ea"/>
              </a:defRPr>
            </a:lvl8pPr>
            <a:lvl9pPr marL="3886200" indent="-228600" algn="l" rtl="0" fontAlgn="base">
              <a:spcBef>
                <a:spcPct val="20000"/>
              </a:spcBef>
              <a:spcAft>
                <a:spcPct val="0"/>
              </a:spcAft>
              <a:defRPr sz="2800">
                <a:solidFill>
                  <a:schemeClr val="tx1"/>
                </a:solidFill>
                <a:latin typeface="+mn-lt"/>
                <a:ea typeface="+mn-ea"/>
              </a:defRPr>
            </a:lvl9pPr>
          </a:lstStyle>
          <a:p>
            <a:pPr algn="ctr"/>
            <a:r>
              <a:rPr lang="en-US" b="1" kern="0" dirty="0"/>
              <a:t>“</a:t>
            </a:r>
            <a:r>
              <a:rPr lang="en-US" b="1" kern="0" dirty="0" err="1"/>
              <a:t>Ose</a:t>
            </a:r>
            <a:r>
              <a:rPr lang="en-US" b="1" kern="0" dirty="0"/>
              <a:t> Shalom”</a:t>
            </a:r>
          </a:p>
          <a:p>
            <a:pPr algn="ctr"/>
            <a:r>
              <a:rPr lang="en-US" sz="2000" kern="0" dirty="0"/>
              <a:t>By John Leavitt</a:t>
            </a:r>
          </a:p>
          <a:p>
            <a:pPr algn="ctr"/>
            <a:endParaRPr lang="en-US" sz="2000" kern="0" dirty="0"/>
          </a:p>
          <a:p>
            <a:pPr marL="0" lvl="0" indent="0" algn="ctr">
              <a:spcBef>
                <a:spcPct val="0"/>
              </a:spcBef>
            </a:pPr>
            <a:r>
              <a:rPr lang="en-US" sz="2400" i="1" kern="0" dirty="0">
                <a:solidFill>
                  <a:srgbClr val="000000"/>
                </a:solidFill>
                <a:latin typeface="Arial" charset="0"/>
                <a:ea typeface="ＭＳ Ｐゴシック" charset="0"/>
              </a:rPr>
              <a:t>Featuring Land Of Lakes Choirboys</a:t>
            </a:r>
          </a:p>
          <a:p>
            <a:pPr algn="ctr"/>
            <a:endParaRPr lang="en-US" sz="2000" kern="0" dirty="0"/>
          </a:p>
        </p:txBody>
      </p:sp>
    </p:spTree>
    <p:extLst>
      <p:ext uri="{BB962C8B-B14F-4D97-AF65-F5344CB8AC3E}">
        <p14:creationId xmlns:p14="http://schemas.microsoft.com/office/powerpoint/2010/main" val="667701040"/>
      </p:ext>
    </p:extLst>
  </p:cSld>
  <p:clrMapOvr>
    <a:masterClrMapping/>
  </p:clrMapOvr>
  <p:transition>
    <p:wipe di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title"/>
          </p:nvPr>
        </p:nvSpPr>
        <p:spPr/>
        <p:txBody>
          <a:bodyPr/>
          <a:lstStyle/>
          <a:p>
            <a:r>
              <a:rPr lang="en-US" dirty="0"/>
              <a:t>Communion Blessing</a:t>
            </a:r>
          </a:p>
        </p:txBody>
      </p:sp>
      <p:sp>
        <p:nvSpPr>
          <p:cNvPr id="117762" name="Rectangle 4"/>
          <p:cNvSpPr>
            <a:spLocks noGrp="1" noChangeArrowheads="1"/>
          </p:cNvSpPr>
          <p:nvPr>
            <p:ph idx="1"/>
          </p:nvPr>
        </p:nvSpPr>
        <p:spPr>
          <a:xfrm>
            <a:off x="1066800" y="1371600"/>
            <a:ext cx="7010400" cy="2743200"/>
          </a:xfrm>
          <a:solidFill>
            <a:schemeClr val="bg1">
              <a:alpha val="0"/>
            </a:schemeClr>
          </a:solidFill>
        </p:spPr>
        <p:txBody>
          <a:bodyPr/>
          <a:lstStyle/>
          <a:p>
            <a:r>
              <a:rPr lang="en-US" dirty="0"/>
              <a:t>The body and blood of our Lord Jesus</a:t>
            </a:r>
          </a:p>
          <a:p>
            <a:r>
              <a:rPr lang="en-US" dirty="0"/>
              <a:t>Christ strengthen you and keep you in </a:t>
            </a:r>
          </a:p>
          <a:p>
            <a:r>
              <a:rPr lang="en-US" dirty="0"/>
              <a:t>God's grace.</a:t>
            </a:r>
          </a:p>
          <a:p>
            <a:endParaRPr lang="en-US" dirty="0"/>
          </a:p>
          <a:p>
            <a:r>
              <a:rPr lang="en-US" b="1" dirty="0"/>
              <a:t>Amen.</a:t>
            </a:r>
          </a:p>
        </p:txBody>
      </p:sp>
      <p:sp>
        <p:nvSpPr>
          <p:cNvPr id="117763" name="AutoShape 6"/>
          <p:cNvSpPr>
            <a:spLocks noChangeArrowheads="1"/>
          </p:cNvSpPr>
          <p:nvPr/>
        </p:nvSpPr>
        <p:spPr bwMode="auto">
          <a:xfrm>
            <a:off x="762000" y="34290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a:solidFill>
                  <a:schemeClr val="bg1"/>
                </a:solidFill>
              </a:rPr>
              <a:t>C</a:t>
            </a:r>
            <a:endParaRPr lang="en-US"/>
          </a:p>
        </p:txBody>
      </p:sp>
      <p:sp>
        <p:nvSpPr>
          <p:cNvPr id="9" name="AutoShape 3"/>
          <p:cNvSpPr>
            <a:spLocks noChangeArrowheads="1"/>
          </p:cNvSpPr>
          <p:nvPr/>
        </p:nvSpPr>
        <p:spPr bwMode="auto">
          <a:xfrm>
            <a:off x="762000" y="13716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pic>
        <p:nvPicPr>
          <p:cNvPr id="6" name="Picture 5" descr="A picture containing clipart&#10;&#10;Description generated with very high confidence">
            <a:extLst>
              <a:ext uri="{FF2B5EF4-FFF2-40B4-BE49-F238E27FC236}">
                <a16:creationId xmlns:a16="http://schemas.microsoft.com/office/drawing/2014/main" id="{C518E956-E874-4E73-A591-92914D83BC5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959466" y="0"/>
            <a:ext cx="1184533" cy="1295400"/>
          </a:xfrm>
          <a:prstGeom prst="rect">
            <a:avLst/>
          </a:prstGeom>
        </p:spPr>
      </p:pic>
    </p:spTree>
    <p:extLst>
      <p:ext uri="{BB962C8B-B14F-4D97-AF65-F5344CB8AC3E}">
        <p14:creationId xmlns:p14="http://schemas.microsoft.com/office/powerpoint/2010/main" val="766711532"/>
      </p:ext>
    </p:extLst>
  </p:cSld>
  <p:clrMapOvr>
    <a:masterClrMapping/>
  </p:clrMapOvr>
  <p:transition>
    <p:wipe dir="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title"/>
          </p:nvPr>
        </p:nvSpPr>
        <p:spPr/>
        <p:txBody>
          <a:bodyPr/>
          <a:lstStyle/>
          <a:p>
            <a:r>
              <a:rPr lang="en-US" dirty="0"/>
              <a:t>Communion Prayer</a:t>
            </a:r>
          </a:p>
        </p:txBody>
      </p:sp>
      <p:sp>
        <p:nvSpPr>
          <p:cNvPr id="117763" name="AutoShape 6"/>
          <p:cNvSpPr>
            <a:spLocks noChangeArrowheads="1"/>
          </p:cNvSpPr>
          <p:nvPr/>
        </p:nvSpPr>
        <p:spPr bwMode="auto">
          <a:xfrm>
            <a:off x="685800" y="15240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dirty="0">
                <a:solidFill>
                  <a:schemeClr val="bg1"/>
                </a:solidFill>
              </a:rPr>
              <a:t>C</a:t>
            </a:r>
            <a:endParaRPr lang="en-US" dirty="0"/>
          </a:p>
        </p:txBody>
      </p:sp>
      <p:sp>
        <p:nvSpPr>
          <p:cNvPr id="6" name="AutoShape 3"/>
          <p:cNvSpPr>
            <a:spLocks noChangeArrowheads="1"/>
          </p:cNvSpPr>
          <p:nvPr/>
        </p:nvSpPr>
        <p:spPr bwMode="auto">
          <a:xfrm>
            <a:off x="685800" y="9144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3" name="Rectangle 2"/>
          <p:cNvSpPr/>
          <p:nvPr/>
        </p:nvSpPr>
        <p:spPr>
          <a:xfrm>
            <a:off x="1143000" y="914400"/>
            <a:ext cx="7467600" cy="4093428"/>
          </a:xfrm>
          <a:prstGeom prst="rect">
            <a:avLst/>
          </a:prstGeom>
        </p:spPr>
        <p:txBody>
          <a:bodyPr wrap="square">
            <a:spAutoFit/>
          </a:bodyPr>
          <a:lstStyle/>
          <a:p>
            <a:r>
              <a:rPr lang="en-US" sz="2800" dirty="0"/>
              <a:t>Let us pray.</a:t>
            </a:r>
          </a:p>
          <a:p>
            <a:endParaRPr lang="en-US" sz="800" b="1" dirty="0"/>
          </a:p>
          <a:p>
            <a:r>
              <a:rPr lang="en-US" sz="2800" b="1" dirty="0"/>
              <a:t>God of abundance, with this bread of life and cup of salvation you have united us with Christ, making us one with all your people. Now send us forth in the power of your Spirit, that we may proclaim your redeeming love to the world and continue forever in the risen life of Jesus Christ, our Lord.  Amen.</a:t>
            </a:r>
          </a:p>
        </p:txBody>
      </p:sp>
      <p:pic>
        <p:nvPicPr>
          <p:cNvPr id="7" name="Picture 6" descr="A picture containing clipart&#10;&#10;Description generated with very high confidence">
            <a:extLst>
              <a:ext uri="{FF2B5EF4-FFF2-40B4-BE49-F238E27FC236}">
                <a16:creationId xmlns:a16="http://schemas.microsoft.com/office/drawing/2014/main" id="{6B01B04F-C5C6-46FB-BBA3-71AB9BD0F76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97795" y="8238"/>
            <a:ext cx="1046205" cy="1266756"/>
          </a:xfrm>
          <a:prstGeom prst="rect">
            <a:avLst/>
          </a:prstGeom>
        </p:spPr>
      </p:pic>
    </p:spTree>
    <p:extLst>
      <p:ext uri="{BB962C8B-B14F-4D97-AF65-F5344CB8AC3E}">
        <p14:creationId xmlns:p14="http://schemas.microsoft.com/office/powerpoint/2010/main" val="423320163"/>
      </p:ext>
    </p:extLst>
  </p:cSld>
  <p:clrMapOvr>
    <a:masterClrMapping/>
  </p:clrMapOvr>
  <p:transition>
    <p:wipe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a:noFill/>
        </p:spPr>
        <p:txBody>
          <a:bodyPr/>
          <a:lstStyle/>
          <a:p>
            <a:pPr eaLnBrk="1" hangingPunct="1">
              <a:defRPr/>
            </a:pPr>
            <a:r>
              <a:rPr lang="en-US" dirty="0"/>
              <a:t>Community Announcements </a:t>
            </a:r>
          </a:p>
        </p:txBody>
      </p:sp>
      <p:sp>
        <p:nvSpPr>
          <p:cNvPr id="4" name="Content Placeholder 3"/>
          <p:cNvSpPr>
            <a:spLocks noGrp="1"/>
          </p:cNvSpPr>
          <p:nvPr>
            <p:ph idx="1"/>
          </p:nvPr>
        </p:nvSpPr>
        <p:spPr>
          <a:xfrm>
            <a:off x="571500" y="1143000"/>
            <a:ext cx="8001000" cy="4038600"/>
          </a:xfrm>
        </p:spPr>
        <p:txBody>
          <a:bodyPr/>
          <a:lstStyle/>
          <a:p>
            <a:pPr algn="ctr"/>
            <a:r>
              <a:rPr lang="en-US" b="1" dirty="0">
                <a:solidFill>
                  <a:srgbClr val="660066"/>
                </a:solidFill>
              </a:rPr>
              <a:t>Welcome guests! </a:t>
            </a:r>
            <a:br>
              <a:rPr lang="en-US" b="1" dirty="0">
                <a:solidFill>
                  <a:srgbClr val="660066"/>
                </a:solidFill>
              </a:rPr>
            </a:br>
            <a:r>
              <a:rPr lang="en-US" b="1" dirty="0">
                <a:solidFill>
                  <a:srgbClr val="660066"/>
                </a:solidFill>
              </a:rPr>
              <a:t>Thank you for worshipping with us.</a:t>
            </a:r>
            <a:br>
              <a:rPr lang="en-US" dirty="0">
                <a:solidFill>
                  <a:srgbClr val="660066"/>
                </a:solidFill>
              </a:rPr>
            </a:br>
            <a:br>
              <a:rPr lang="en-US" dirty="0">
                <a:solidFill>
                  <a:schemeClr val="folHlink"/>
                </a:solidFill>
              </a:rPr>
            </a:br>
            <a:r>
              <a:rPr lang="en-US" dirty="0">
                <a:solidFill>
                  <a:srgbClr val="0000FF"/>
                </a:solidFill>
              </a:rPr>
              <a:t>Please feel free to take home your worship bulletin for people and families to keep in your prayers.</a:t>
            </a:r>
            <a:br>
              <a:rPr lang="en-US" dirty="0">
                <a:solidFill>
                  <a:srgbClr val="3366FF"/>
                </a:solidFill>
              </a:rPr>
            </a:br>
            <a:br>
              <a:rPr lang="en-US" sz="3200" dirty="0">
                <a:solidFill>
                  <a:schemeClr val="folHlink"/>
                </a:solidFill>
              </a:rPr>
            </a:br>
            <a:r>
              <a:rPr lang="en-US" sz="3200" dirty="0"/>
              <a:t>Visit </a:t>
            </a:r>
            <a:r>
              <a:rPr lang="en-US" sz="3200" dirty="0">
                <a:solidFill>
                  <a:srgbClr val="0A5B8F"/>
                </a:solidFill>
                <a:hlinkClick r:id="rId3"/>
              </a:rPr>
              <a:t>www.elkriverlutheran.org</a:t>
            </a:r>
            <a:r>
              <a:rPr lang="en-US" sz="3200" dirty="0">
                <a:solidFill>
                  <a:schemeClr val="folHlink"/>
                </a:solidFill>
              </a:rPr>
              <a:t> </a:t>
            </a:r>
            <a:br>
              <a:rPr lang="en-US" sz="3200" dirty="0">
                <a:solidFill>
                  <a:schemeClr val="folHlink"/>
                </a:solidFill>
              </a:rPr>
            </a:br>
            <a:r>
              <a:rPr lang="en-US" sz="3200" dirty="0"/>
              <a:t>for the latest information.</a:t>
            </a:r>
            <a:endParaRPr lang="en-US" sz="2000" dirty="0"/>
          </a:p>
          <a:p>
            <a:endParaRPr lang="en-US" dirty="0"/>
          </a:p>
        </p:txBody>
      </p:sp>
      <p:pic>
        <p:nvPicPr>
          <p:cNvPr id="5" name="Picture 4" descr="A drawing of a person&#10;&#10;Description generated with high confidence">
            <a:extLst>
              <a:ext uri="{FF2B5EF4-FFF2-40B4-BE49-F238E27FC236}">
                <a16:creationId xmlns:a16="http://schemas.microsoft.com/office/drawing/2014/main" id="{A4457289-B2E6-4D01-B191-563F3E58D82E}"/>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305800" y="0"/>
            <a:ext cx="838200" cy="1018988"/>
          </a:xfrm>
          <a:prstGeom prst="rect">
            <a:avLst/>
          </a:prstGeom>
        </p:spPr>
      </p:pic>
    </p:spTree>
    <p:extLst>
      <p:ext uri="{BB962C8B-B14F-4D97-AF65-F5344CB8AC3E}">
        <p14:creationId xmlns:p14="http://schemas.microsoft.com/office/powerpoint/2010/main" val="2472002427"/>
      </p:ext>
    </p:extLst>
  </p:cSld>
  <p:clrMapOvr>
    <a:masterClrMapping/>
  </p:clrMapOvr>
  <p:transition>
    <p:wipe dir="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4" name="AutoShape 3"/>
          <p:cNvSpPr>
            <a:spLocks noChangeArrowheads="1"/>
          </p:cNvSpPr>
          <p:nvPr/>
        </p:nvSpPr>
        <p:spPr bwMode="auto">
          <a:xfrm>
            <a:off x="381000" y="914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6" name="TextBox 5"/>
          <p:cNvSpPr txBox="1"/>
          <p:nvPr/>
        </p:nvSpPr>
        <p:spPr>
          <a:xfrm>
            <a:off x="838200" y="914400"/>
            <a:ext cx="7924800" cy="1384995"/>
          </a:xfrm>
          <a:prstGeom prst="rect">
            <a:avLst/>
          </a:prstGeom>
          <a:noFill/>
        </p:spPr>
        <p:txBody>
          <a:bodyPr wrap="square" rtlCol="0">
            <a:spAutoFit/>
          </a:bodyPr>
          <a:lstStyle/>
          <a:p>
            <a:pPr marL="0">
              <a:spcBef>
                <a:spcPts val="0"/>
              </a:spcBef>
            </a:pPr>
            <a:r>
              <a:rPr lang="en-US" sz="2800" dirty="0"/>
              <a:t>Now I ask you to please stand and remain standing if you have volunteered in one of these areas:</a:t>
            </a:r>
          </a:p>
        </p:txBody>
      </p:sp>
      <p:sp>
        <p:nvSpPr>
          <p:cNvPr id="3" name="TextBox 2"/>
          <p:cNvSpPr txBox="1"/>
          <p:nvPr/>
        </p:nvSpPr>
        <p:spPr>
          <a:xfrm>
            <a:off x="381000" y="2362200"/>
            <a:ext cx="8534400" cy="3108543"/>
          </a:xfrm>
          <a:prstGeom prst="rect">
            <a:avLst/>
          </a:prstGeom>
          <a:noFill/>
        </p:spPr>
        <p:txBody>
          <a:bodyPr wrap="square" numCol="1" rtlCol="0">
            <a:spAutoFit/>
          </a:bodyPr>
          <a:lstStyle/>
          <a:p>
            <a:pPr algn="ctr">
              <a:spcBef>
                <a:spcPts val="0"/>
              </a:spcBef>
            </a:pPr>
            <a:r>
              <a:rPr lang="en-US" sz="2800" dirty="0"/>
              <a:t>Serve Funerals </a:t>
            </a:r>
          </a:p>
          <a:p>
            <a:pPr algn="ctr">
              <a:spcBef>
                <a:spcPts val="0"/>
              </a:spcBef>
            </a:pPr>
            <a:r>
              <a:rPr lang="en-US" sz="2800" dirty="0"/>
              <a:t>Shoveling Sidewalks </a:t>
            </a:r>
          </a:p>
          <a:p>
            <a:pPr algn="ctr">
              <a:spcBef>
                <a:spcPts val="0"/>
              </a:spcBef>
            </a:pPr>
            <a:r>
              <a:rPr lang="en-US" sz="2800" dirty="0"/>
              <a:t>Sound Board Operators</a:t>
            </a:r>
          </a:p>
          <a:p>
            <a:pPr algn="ctr">
              <a:spcBef>
                <a:spcPts val="0"/>
              </a:spcBef>
            </a:pPr>
            <a:r>
              <a:rPr lang="en-US" sz="2800" dirty="0"/>
              <a:t>Special Music </a:t>
            </a:r>
          </a:p>
          <a:p>
            <a:pPr algn="ctr">
              <a:spcBef>
                <a:spcPts val="0"/>
              </a:spcBef>
            </a:pPr>
            <a:r>
              <a:rPr lang="en-US" sz="2800" dirty="0"/>
              <a:t>Stewardship Campaign</a:t>
            </a:r>
          </a:p>
          <a:p>
            <a:pPr algn="ctr">
              <a:spcBef>
                <a:spcPts val="0"/>
              </a:spcBef>
            </a:pPr>
            <a:endParaRPr lang="en-US" sz="2800" dirty="0"/>
          </a:p>
          <a:p>
            <a:pPr algn="ctr">
              <a:spcBef>
                <a:spcPts val="0"/>
              </a:spcBef>
            </a:pPr>
            <a:endParaRPr lang="en-US" sz="2800" dirty="0"/>
          </a:p>
        </p:txBody>
      </p:sp>
    </p:spTree>
    <p:extLst>
      <p:ext uri="{BB962C8B-B14F-4D97-AF65-F5344CB8AC3E}">
        <p14:creationId xmlns:p14="http://schemas.microsoft.com/office/powerpoint/2010/main" val="2180018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3" name="Content Placeholder 2"/>
          <p:cNvSpPr>
            <a:spLocks noGrp="1"/>
          </p:cNvSpPr>
          <p:nvPr>
            <p:ph idx="1"/>
          </p:nvPr>
        </p:nvSpPr>
        <p:spPr>
          <a:xfrm>
            <a:off x="838200" y="1371600"/>
            <a:ext cx="7848600" cy="4953000"/>
          </a:xfrm>
        </p:spPr>
        <p:txBody>
          <a:bodyPr/>
          <a:lstStyle/>
          <a:p>
            <a:r>
              <a:rPr lang="en-US" dirty="0"/>
              <a:t>By the will of God our volunteers are committed to the Lord and to us. God has worked mightily through them to bless us.</a:t>
            </a:r>
          </a:p>
          <a:p>
            <a:endParaRPr lang="en-US" b="1" dirty="0"/>
          </a:p>
          <a:p>
            <a:r>
              <a:rPr lang="en-US" b="1" dirty="0"/>
              <a:t>We thank God for them.</a:t>
            </a:r>
            <a:endParaRPr lang="en-US" dirty="0"/>
          </a:p>
        </p:txBody>
      </p:sp>
      <p:sp>
        <p:nvSpPr>
          <p:cNvPr id="4" name="AutoShape 3"/>
          <p:cNvSpPr>
            <a:spLocks noChangeArrowheads="1"/>
          </p:cNvSpPr>
          <p:nvPr/>
        </p:nvSpPr>
        <p:spPr bwMode="auto">
          <a:xfrm>
            <a:off x="381000" y="13716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p:cNvSpPr>
            <a:spLocks noChangeArrowheads="1"/>
          </p:cNvSpPr>
          <p:nvPr/>
        </p:nvSpPr>
        <p:spPr bwMode="auto">
          <a:xfrm>
            <a:off x="381000" y="32766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11463884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3" name="Content Placeholder 2"/>
          <p:cNvSpPr>
            <a:spLocks noGrp="1"/>
          </p:cNvSpPr>
          <p:nvPr>
            <p:ph idx="1"/>
          </p:nvPr>
        </p:nvSpPr>
        <p:spPr>
          <a:xfrm>
            <a:off x="838200" y="2209800"/>
            <a:ext cx="7848600" cy="2514600"/>
          </a:xfrm>
        </p:spPr>
        <p:txBody>
          <a:bodyPr numCol="1"/>
          <a:lstStyle/>
          <a:p>
            <a:pPr marL="0" indent="0" algn="ctr">
              <a:spcBef>
                <a:spcPts val="0"/>
              </a:spcBef>
            </a:pPr>
            <a:r>
              <a:rPr lang="en-US" dirty="0"/>
              <a:t>Stewardship Team</a:t>
            </a:r>
          </a:p>
          <a:p>
            <a:pPr marL="0" indent="0" algn="ctr">
              <a:spcBef>
                <a:spcPts val="0"/>
              </a:spcBef>
            </a:pPr>
            <a:r>
              <a:rPr lang="en-US" dirty="0"/>
              <a:t>Trunk-or-Treat and Haunted House</a:t>
            </a:r>
          </a:p>
          <a:p>
            <a:pPr marL="0" indent="0" algn="ctr">
              <a:spcBef>
                <a:spcPts val="0"/>
              </a:spcBef>
            </a:pPr>
            <a:r>
              <a:rPr lang="en-US" dirty="0"/>
              <a:t>Tuesday Morning Bible Study</a:t>
            </a:r>
          </a:p>
          <a:p>
            <a:pPr marL="0" indent="0" algn="ctr">
              <a:spcBef>
                <a:spcPts val="0"/>
              </a:spcBef>
            </a:pPr>
            <a:r>
              <a:rPr lang="en-US" dirty="0"/>
              <a:t>Ushers </a:t>
            </a:r>
          </a:p>
          <a:p>
            <a:pPr marL="0" indent="0" algn="ctr">
              <a:spcBef>
                <a:spcPts val="0"/>
              </a:spcBef>
            </a:pPr>
            <a:r>
              <a:rPr lang="en-US" dirty="0"/>
              <a:t>VBS volunteers</a:t>
            </a:r>
          </a:p>
          <a:p>
            <a:pPr marL="0" indent="0" algn="ctr">
              <a:spcBef>
                <a:spcPts val="0"/>
              </a:spcBef>
            </a:pPr>
            <a:endParaRPr lang="en-US" dirty="0"/>
          </a:p>
        </p:txBody>
      </p:sp>
      <p:sp>
        <p:nvSpPr>
          <p:cNvPr id="5" name="TextBox 4"/>
          <p:cNvSpPr txBox="1"/>
          <p:nvPr/>
        </p:nvSpPr>
        <p:spPr>
          <a:xfrm>
            <a:off x="914400" y="914400"/>
            <a:ext cx="7696200" cy="830997"/>
          </a:xfrm>
          <a:prstGeom prst="rect">
            <a:avLst/>
          </a:prstGeom>
          <a:noFill/>
        </p:spPr>
        <p:txBody>
          <a:bodyPr wrap="square" rtlCol="0">
            <a:spAutoFit/>
          </a:bodyPr>
          <a:lstStyle/>
          <a:p>
            <a:pPr marL="0" algn="ctr">
              <a:spcBef>
                <a:spcPts val="0"/>
              </a:spcBef>
            </a:pPr>
            <a:r>
              <a:rPr lang="en-US" dirty="0"/>
              <a:t>Please stand and remain standing if you have volunteered in one of these areas:</a:t>
            </a:r>
          </a:p>
        </p:txBody>
      </p:sp>
    </p:spTree>
    <p:extLst>
      <p:ext uri="{BB962C8B-B14F-4D97-AF65-F5344CB8AC3E}">
        <p14:creationId xmlns:p14="http://schemas.microsoft.com/office/powerpoint/2010/main" val="36374721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3" name="Content Placeholder 2"/>
          <p:cNvSpPr>
            <a:spLocks noGrp="1"/>
          </p:cNvSpPr>
          <p:nvPr>
            <p:ph idx="1"/>
          </p:nvPr>
        </p:nvSpPr>
        <p:spPr>
          <a:xfrm>
            <a:off x="838200" y="2133600"/>
            <a:ext cx="7848600" cy="3048000"/>
          </a:xfrm>
        </p:spPr>
        <p:txBody>
          <a:bodyPr numCol="1"/>
          <a:lstStyle/>
          <a:p>
            <a:pPr marL="0" indent="0" algn="ctr">
              <a:spcBef>
                <a:spcPts val="0"/>
              </a:spcBef>
            </a:pPr>
            <a:r>
              <a:rPr lang="en-US" dirty="0"/>
              <a:t>Vision Team</a:t>
            </a:r>
          </a:p>
          <a:p>
            <a:pPr marL="0" indent="0" algn="ctr">
              <a:spcBef>
                <a:spcPts val="0"/>
              </a:spcBef>
            </a:pPr>
            <a:r>
              <a:rPr lang="en-US" dirty="0"/>
              <a:t>Watering plants Inside</a:t>
            </a:r>
          </a:p>
          <a:p>
            <a:pPr marL="0" indent="0" algn="ctr">
              <a:spcBef>
                <a:spcPts val="0"/>
              </a:spcBef>
            </a:pPr>
            <a:r>
              <a:rPr lang="en-US" dirty="0"/>
              <a:t>Worship and Music Team </a:t>
            </a:r>
          </a:p>
          <a:p>
            <a:pPr marL="0" indent="0" algn="ctr">
              <a:spcBef>
                <a:spcPts val="0"/>
              </a:spcBef>
            </a:pPr>
            <a:r>
              <a:rPr lang="en-US" dirty="0"/>
              <a:t>Worship Band </a:t>
            </a:r>
          </a:p>
          <a:p>
            <a:pPr marL="0" indent="0" algn="ctr">
              <a:spcBef>
                <a:spcPts val="0"/>
              </a:spcBef>
            </a:pPr>
            <a:r>
              <a:rPr lang="en-US" dirty="0"/>
              <a:t>Writing Letters and Notes </a:t>
            </a:r>
          </a:p>
          <a:p>
            <a:pPr marL="0" indent="0" algn="ctr">
              <a:spcBef>
                <a:spcPts val="0"/>
              </a:spcBef>
            </a:pPr>
            <a:r>
              <a:rPr lang="en-US" dirty="0"/>
              <a:t>Youth chaperone/drivers</a:t>
            </a:r>
          </a:p>
          <a:p>
            <a:pPr marL="0">
              <a:spcBef>
                <a:spcPts val="0"/>
              </a:spcBef>
            </a:pPr>
            <a:endParaRPr lang="en-US" dirty="0"/>
          </a:p>
        </p:txBody>
      </p:sp>
      <p:sp>
        <p:nvSpPr>
          <p:cNvPr id="5" name="TextBox 4"/>
          <p:cNvSpPr txBox="1"/>
          <p:nvPr/>
        </p:nvSpPr>
        <p:spPr>
          <a:xfrm>
            <a:off x="914400" y="914400"/>
            <a:ext cx="7696200" cy="830997"/>
          </a:xfrm>
          <a:prstGeom prst="rect">
            <a:avLst/>
          </a:prstGeom>
          <a:noFill/>
        </p:spPr>
        <p:txBody>
          <a:bodyPr wrap="square" rtlCol="0">
            <a:spAutoFit/>
          </a:bodyPr>
          <a:lstStyle/>
          <a:p>
            <a:pPr marL="0" algn="ctr">
              <a:spcBef>
                <a:spcPts val="0"/>
              </a:spcBef>
            </a:pPr>
            <a:r>
              <a:rPr lang="en-US" dirty="0"/>
              <a:t>Please stand and remain standing if you have volunteered in one of these areas:</a:t>
            </a:r>
          </a:p>
        </p:txBody>
      </p:sp>
    </p:spTree>
    <p:extLst>
      <p:ext uri="{BB962C8B-B14F-4D97-AF65-F5344CB8AC3E}">
        <p14:creationId xmlns:p14="http://schemas.microsoft.com/office/powerpoint/2010/main" val="16787746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en_1982c.jpg"/>
          <p:cNvPicPr>
            <a:picLocks noChangeAspect="1"/>
          </p:cNvPicPr>
          <p:nvPr/>
        </p:nvPicPr>
        <p:blipFill>
          <a:blip r:embed="rId3" cstate="email">
            <a:alphaModFix amt="20000"/>
            <a:extLst>
              <a:ext uri="{28A0092B-C50C-407E-A947-70E740481C1C}">
                <a14:useLocalDpi xmlns:a14="http://schemas.microsoft.com/office/drawing/2010/main"/>
              </a:ext>
            </a:extLst>
          </a:blip>
          <a:stretch>
            <a:fillRect/>
          </a:stretch>
        </p:blipFill>
        <p:spPr>
          <a:xfrm>
            <a:off x="685800" y="1524000"/>
            <a:ext cx="8063556" cy="3276600"/>
          </a:xfrm>
          <a:prstGeom prst="rect">
            <a:avLst/>
          </a:prstGeom>
        </p:spPr>
      </p:pic>
      <p:sp>
        <p:nvSpPr>
          <p:cNvPr id="74753" name="Rectangle 2"/>
          <p:cNvSpPr>
            <a:spLocks noGrp="1" noChangeArrowheads="1"/>
          </p:cNvSpPr>
          <p:nvPr>
            <p:ph type="title"/>
          </p:nvPr>
        </p:nvSpPr>
        <p:spPr/>
        <p:txBody>
          <a:bodyPr/>
          <a:lstStyle/>
          <a:p>
            <a:pPr eaLnBrk="1" hangingPunct="1">
              <a:defRPr/>
            </a:pPr>
            <a:r>
              <a:rPr lang="en-US" dirty="0"/>
              <a:t>Blessing of Congregation</a:t>
            </a:r>
          </a:p>
        </p:txBody>
      </p:sp>
      <p:sp>
        <p:nvSpPr>
          <p:cNvPr id="3" name="Content Placeholder 2"/>
          <p:cNvSpPr>
            <a:spLocks noGrp="1"/>
          </p:cNvSpPr>
          <p:nvPr>
            <p:ph idx="1"/>
          </p:nvPr>
        </p:nvSpPr>
        <p:spPr>
          <a:xfrm>
            <a:off x="1066800" y="1371600"/>
            <a:ext cx="7010400" cy="3352800"/>
          </a:xfrm>
          <a:solidFill>
            <a:schemeClr val="bg1">
              <a:alpha val="0"/>
            </a:schemeClr>
          </a:solidFill>
        </p:spPr>
        <p:txBody>
          <a:bodyPr/>
          <a:lstStyle/>
          <a:p>
            <a:r>
              <a:rPr lang="en-US" dirty="0"/>
              <a:t>The Lord bless you and keep you.</a:t>
            </a:r>
          </a:p>
          <a:p>
            <a:r>
              <a:rPr lang="en-US" dirty="0"/>
              <a:t>The Lord’s face shine on you </a:t>
            </a:r>
            <a:br>
              <a:rPr lang="en-US" dirty="0"/>
            </a:br>
            <a:r>
              <a:rPr lang="en-US" dirty="0"/>
              <a:t>with grace and mercy.</a:t>
            </a:r>
          </a:p>
          <a:p>
            <a:r>
              <a:rPr lang="en-US" dirty="0"/>
              <a:t>The Lord look upon you with favor </a:t>
            </a:r>
            <a:br>
              <a:rPr lang="en-US" dirty="0"/>
            </a:br>
            <a:r>
              <a:rPr lang="en-US" dirty="0"/>
              <a:t>and </a:t>
            </a:r>
            <a:r>
              <a:rPr lang="en-US" dirty="0">
                <a:solidFill>
                  <a:srgbClr val="FF0000"/>
                </a:solidFill>
              </a:rPr>
              <a:t>☩</a:t>
            </a:r>
            <a:r>
              <a:rPr lang="en-US" dirty="0"/>
              <a:t> give you peace.</a:t>
            </a:r>
          </a:p>
          <a:p>
            <a:r>
              <a:rPr lang="en-US" b="1" dirty="0"/>
              <a:t>Amen.</a:t>
            </a:r>
          </a:p>
        </p:txBody>
      </p:sp>
      <p:sp>
        <p:nvSpPr>
          <p:cNvPr id="5" name="AutoShape 3"/>
          <p:cNvSpPr>
            <a:spLocks noChangeArrowheads="1"/>
          </p:cNvSpPr>
          <p:nvPr/>
        </p:nvSpPr>
        <p:spPr bwMode="auto">
          <a:xfrm>
            <a:off x="762000" y="1372985"/>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6" name="AutoShape 6"/>
          <p:cNvSpPr>
            <a:spLocks noChangeArrowheads="1"/>
          </p:cNvSpPr>
          <p:nvPr/>
        </p:nvSpPr>
        <p:spPr bwMode="auto">
          <a:xfrm>
            <a:off x="766156" y="38100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dirty="0">
                <a:solidFill>
                  <a:schemeClr val="bg1"/>
                </a:solidFill>
              </a:rPr>
              <a:t>C</a:t>
            </a:r>
            <a:endParaRPr lang="en-US" dirty="0"/>
          </a:p>
        </p:txBody>
      </p:sp>
      <p:pic>
        <p:nvPicPr>
          <p:cNvPr id="7" name="Picture 6" descr="A picture containing clipart&#10;&#10;Description generated with very high confidence">
            <a:extLst>
              <a:ext uri="{FF2B5EF4-FFF2-40B4-BE49-F238E27FC236}">
                <a16:creationId xmlns:a16="http://schemas.microsoft.com/office/drawing/2014/main" id="{7C7C8EEA-637F-4C22-96B5-E72B275CEAFE}"/>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959466" y="0"/>
            <a:ext cx="1184533" cy="1295400"/>
          </a:xfrm>
          <a:prstGeom prst="rect">
            <a:avLst/>
          </a:prstGeom>
        </p:spPr>
      </p:pic>
    </p:spTree>
    <p:extLst>
      <p:ext uri="{BB962C8B-B14F-4D97-AF65-F5344CB8AC3E}">
        <p14:creationId xmlns:p14="http://schemas.microsoft.com/office/powerpoint/2010/main" val="688274538"/>
      </p:ext>
    </p:extLst>
  </p:cSld>
  <p:clrMapOvr>
    <a:masterClrMapping/>
  </p:clrMapOvr>
  <p:transition>
    <p:wipe dir="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i="1" dirty="0"/>
              <a:t>Sending Hymn        </a:t>
            </a:r>
            <a:br>
              <a:rPr lang="en-US" i="1" dirty="0"/>
            </a:br>
            <a:r>
              <a:rPr lang="en-US" i="1" dirty="0"/>
              <a:t>          (#579) “Lord, You Give the Great Commission” </a:t>
            </a:r>
            <a:r>
              <a:rPr lang="en-US" i="1" baseline="30000" dirty="0"/>
              <a:t>v1 &amp; 2</a:t>
            </a:r>
            <a:endParaRPr lang="en-US" b="1" i="1" baseline="30000" dirty="0"/>
          </a:p>
        </p:txBody>
      </p:sp>
      <p:sp>
        <p:nvSpPr>
          <p:cNvPr id="3" name="Content Placeholder 2"/>
          <p:cNvSpPr>
            <a:spLocks noGrp="1"/>
          </p:cNvSpPr>
          <p:nvPr>
            <p:ph idx="4294967295"/>
          </p:nvPr>
        </p:nvSpPr>
        <p:spPr>
          <a:xfrm>
            <a:off x="381000" y="1200150"/>
            <a:ext cx="8534399" cy="3752850"/>
          </a:xfrm>
          <a:solidFill>
            <a:schemeClr val="bg1">
              <a:alpha val="0"/>
            </a:schemeClr>
          </a:solidFill>
          <a:effectLst/>
        </p:spPr>
        <p:txBody>
          <a:bodyPr/>
          <a:lstStyle/>
          <a:p>
            <a:pPr algn="ctr"/>
            <a:r>
              <a:rPr lang="en-US" b="1" dirty="0"/>
              <a:t>1 Lord, you give the great commission:</a:t>
            </a:r>
          </a:p>
          <a:p>
            <a:pPr algn="ctr"/>
            <a:r>
              <a:rPr lang="en-US" b="1" dirty="0"/>
              <a:t>	"Heal the sick and preach the word."</a:t>
            </a:r>
          </a:p>
          <a:p>
            <a:pPr algn="ctr"/>
            <a:r>
              <a:rPr lang="en-US" b="1" dirty="0"/>
              <a:t>	Lest the church neglect its mission,</a:t>
            </a:r>
          </a:p>
          <a:p>
            <a:pPr algn="ctr"/>
            <a:r>
              <a:rPr lang="en-US" b="1" dirty="0"/>
              <a:t>	and the gospel go unheard,</a:t>
            </a:r>
          </a:p>
          <a:p>
            <a:pPr algn="ctr"/>
            <a:r>
              <a:rPr lang="en-US" b="1" dirty="0"/>
              <a:t>	help us witness to your purpose</a:t>
            </a:r>
          </a:p>
          <a:p>
            <a:pPr algn="ctr"/>
            <a:r>
              <a:rPr lang="en-US" b="1" dirty="0"/>
              <a:t>	with renewed integrity:</a:t>
            </a:r>
          </a:p>
        </p:txBody>
      </p:sp>
    </p:spTree>
    <p:extLst>
      <p:ext uri="{BB962C8B-B14F-4D97-AF65-F5344CB8AC3E}">
        <p14:creationId xmlns:p14="http://schemas.microsoft.com/office/powerpoint/2010/main" val="24320025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i="1" dirty="0"/>
              <a:t>Sending Hymn        </a:t>
            </a:r>
            <a:br>
              <a:rPr lang="en-US" i="1" dirty="0"/>
            </a:br>
            <a:r>
              <a:rPr lang="en-US" i="1" dirty="0"/>
              <a:t>          (#579) “Lord, You Give the Great Commission” </a:t>
            </a:r>
            <a:r>
              <a:rPr lang="en-US" i="1" baseline="30000" dirty="0"/>
              <a:t>v1 &amp; 2</a:t>
            </a:r>
            <a:endParaRPr lang="en-US" b="1" i="1" baseline="30000" dirty="0"/>
          </a:p>
        </p:txBody>
      </p:sp>
      <p:sp>
        <p:nvSpPr>
          <p:cNvPr id="3" name="Content Placeholder 2"/>
          <p:cNvSpPr>
            <a:spLocks noGrp="1"/>
          </p:cNvSpPr>
          <p:nvPr>
            <p:ph idx="4294967295"/>
          </p:nvPr>
        </p:nvSpPr>
        <p:spPr>
          <a:xfrm>
            <a:off x="338052" y="1143000"/>
            <a:ext cx="8534399" cy="3752850"/>
          </a:xfrm>
          <a:solidFill>
            <a:schemeClr val="bg1">
              <a:alpha val="0"/>
            </a:schemeClr>
          </a:solidFill>
          <a:effectLst/>
        </p:spPr>
        <p:txBody>
          <a:bodyPr/>
          <a:lstStyle/>
          <a:p>
            <a:pPr algn="ctr"/>
            <a:r>
              <a:rPr lang="en-US" i="1" dirty="0"/>
              <a:t>Refrain</a:t>
            </a:r>
          </a:p>
          <a:p>
            <a:pPr algn="ctr"/>
            <a:r>
              <a:rPr lang="en-US" b="1" dirty="0"/>
              <a:t>	With the Spirit's gifts </a:t>
            </a:r>
            <a:r>
              <a:rPr lang="en-US" b="1" dirty="0" err="1"/>
              <a:t>empow'r</a:t>
            </a:r>
            <a:r>
              <a:rPr lang="en-US" b="1" dirty="0"/>
              <a:t> us</a:t>
            </a:r>
          </a:p>
          <a:p>
            <a:pPr algn="ctr"/>
            <a:r>
              <a:rPr lang="en-US" b="1" dirty="0"/>
              <a:t>	for the work of ministry.</a:t>
            </a:r>
          </a:p>
        </p:txBody>
      </p:sp>
    </p:spTree>
    <p:extLst>
      <p:ext uri="{BB962C8B-B14F-4D97-AF65-F5344CB8AC3E}">
        <p14:creationId xmlns:p14="http://schemas.microsoft.com/office/powerpoint/2010/main" val="41433778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i="1" dirty="0"/>
              <a:t>Sending Hymn        </a:t>
            </a:r>
            <a:br>
              <a:rPr lang="en-US" i="1" dirty="0"/>
            </a:br>
            <a:r>
              <a:rPr lang="en-US" i="1" dirty="0"/>
              <a:t>          (#579) “Lord, You Give the Great Commission” </a:t>
            </a:r>
            <a:r>
              <a:rPr lang="en-US" i="1" baseline="30000" dirty="0"/>
              <a:t>v1 &amp; 2</a:t>
            </a:r>
            <a:endParaRPr lang="en-US" b="1" i="1" baseline="30000" dirty="0"/>
          </a:p>
        </p:txBody>
      </p:sp>
      <p:sp>
        <p:nvSpPr>
          <p:cNvPr id="3" name="Content Placeholder 2"/>
          <p:cNvSpPr>
            <a:spLocks noGrp="1"/>
          </p:cNvSpPr>
          <p:nvPr>
            <p:ph idx="4294967295"/>
          </p:nvPr>
        </p:nvSpPr>
        <p:spPr>
          <a:xfrm>
            <a:off x="381000" y="1352550"/>
            <a:ext cx="8534399" cy="3752850"/>
          </a:xfrm>
          <a:solidFill>
            <a:schemeClr val="bg1">
              <a:alpha val="0"/>
            </a:schemeClr>
          </a:solidFill>
          <a:effectLst/>
        </p:spPr>
        <p:txBody>
          <a:bodyPr/>
          <a:lstStyle/>
          <a:p>
            <a:pPr algn="ctr"/>
            <a:r>
              <a:rPr lang="en-US" b="1" dirty="0"/>
              <a:t>2	Lord, you call us to your service:</a:t>
            </a:r>
          </a:p>
          <a:p>
            <a:pPr algn="ctr"/>
            <a:r>
              <a:rPr lang="en-US" b="1" dirty="0"/>
              <a:t>	"In my name baptize and teach."</a:t>
            </a:r>
          </a:p>
          <a:p>
            <a:pPr algn="ctr"/>
            <a:r>
              <a:rPr lang="en-US" b="1" dirty="0"/>
              <a:t>	That the world may trust your promise,</a:t>
            </a:r>
          </a:p>
          <a:p>
            <a:pPr algn="ctr"/>
            <a:r>
              <a:rPr lang="en-US" b="1" dirty="0"/>
              <a:t>	life abundant meant for each,</a:t>
            </a:r>
          </a:p>
          <a:p>
            <a:pPr algn="ctr"/>
            <a:r>
              <a:rPr lang="en-US" b="1" dirty="0"/>
              <a:t>	give us all new fervor, draw us</a:t>
            </a:r>
          </a:p>
          <a:p>
            <a:pPr algn="ctr"/>
            <a:r>
              <a:rPr lang="en-US" b="1" dirty="0"/>
              <a:t>	closer in community: </a:t>
            </a:r>
          </a:p>
        </p:txBody>
      </p:sp>
    </p:spTree>
    <p:extLst>
      <p:ext uri="{BB962C8B-B14F-4D97-AF65-F5344CB8AC3E}">
        <p14:creationId xmlns:p14="http://schemas.microsoft.com/office/powerpoint/2010/main" val="29646329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i="1" dirty="0"/>
              <a:t>Sending Hymn        </a:t>
            </a:r>
            <a:br>
              <a:rPr lang="en-US" i="1" dirty="0"/>
            </a:br>
            <a:r>
              <a:rPr lang="en-US" i="1" dirty="0"/>
              <a:t>          (#579) “Lord, You Give the Great Commission” </a:t>
            </a:r>
            <a:r>
              <a:rPr lang="en-US" i="1" baseline="30000" dirty="0"/>
              <a:t>v1 &amp; 2</a:t>
            </a:r>
            <a:endParaRPr lang="en-US" b="1" i="1" baseline="30000" dirty="0"/>
          </a:p>
        </p:txBody>
      </p:sp>
      <p:sp>
        <p:nvSpPr>
          <p:cNvPr id="3" name="Content Placeholder 2"/>
          <p:cNvSpPr>
            <a:spLocks noGrp="1"/>
          </p:cNvSpPr>
          <p:nvPr>
            <p:ph idx="4294967295"/>
          </p:nvPr>
        </p:nvSpPr>
        <p:spPr>
          <a:xfrm>
            <a:off x="381000" y="1219200"/>
            <a:ext cx="8534399" cy="3752850"/>
          </a:xfrm>
          <a:solidFill>
            <a:schemeClr val="bg1">
              <a:alpha val="0"/>
            </a:schemeClr>
          </a:solidFill>
          <a:effectLst/>
        </p:spPr>
        <p:txBody>
          <a:bodyPr/>
          <a:lstStyle/>
          <a:p>
            <a:pPr algn="ctr"/>
            <a:r>
              <a:rPr lang="en-US" i="1" dirty="0"/>
              <a:t>Refrain</a:t>
            </a:r>
          </a:p>
          <a:p>
            <a:pPr algn="ctr"/>
            <a:r>
              <a:rPr lang="en-US" b="1" dirty="0"/>
              <a:t>	With the Spirit's gifts </a:t>
            </a:r>
            <a:r>
              <a:rPr lang="en-US" b="1" dirty="0" err="1"/>
              <a:t>empow'r</a:t>
            </a:r>
            <a:r>
              <a:rPr lang="en-US" b="1" dirty="0"/>
              <a:t> us</a:t>
            </a:r>
          </a:p>
          <a:p>
            <a:pPr algn="ctr"/>
            <a:r>
              <a:rPr lang="en-US" b="1" dirty="0"/>
              <a:t>	for the work of ministry.</a:t>
            </a:r>
          </a:p>
        </p:txBody>
      </p:sp>
    </p:spTree>
    <p:extLst>
      <p:ext uri="{BB962C8B-B14F-4D97-AF65-F5344CB8AC3E}">
        <p14:creationId xmlns:p14="http://schemas.microsoft.com/office/powerpoint/2010/main" val="19719533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p:cNvSpPr>
            <a:spLocks noGrp="1" noChangeArrowheads="1"/>
          </p:cNvSpPr>
          <p:nvPr>
            <p:ph type="body" idx="1"/>
          </p:nvPr>
        </p:nvSpPr>
        <p:spPr>
          <a:xfrm>
            <a:off x="1137444" y="1447800"/>
            <a:ext cx="6869113" cy="4532313"/>
          </a:xfrm>
          <a:solidFill>
            <a:schemeClr val="bg1">
              <a:alpha val="0"/>
            </a:schemeClr>
          </a:solidFill>
        </p:spPr>
        <p:txBody>
          <a:bodyPr/>
          <a:lstStyle/>
          <a:p>
            <a:pPr eaLnBrk="1" hangingPunct="1">
              <a:defRPr/>
            </a:pPr>
            <a:r>
              <a:rPr lang="en-US" sz="3600" i="1" dirty="0">
                <a:latin typeface="Times New Roman" charset="0"/>
                <a:ea typeface="ＭＳ Ｐゴシック" charset="0"/>
              </a:rPr>
              <a:t>Go in peace. Share the Good News!</a:t>
            </a:r>
          </a:p>
          <a:p>
            <a:pPr eaLnBrk="1" hangingPunct="1">
              <a:defRPr/>
            </a:pPr>
            <a:r>
              <a:rPr lang="en-US" sz="3600" b="1" i="1" dirty="0">
                <a:latin typeface="Times New Roman" charset="0"/>
                <a:ea typeface="ＭＳ Ｐゴシック" charset="0"/>
              </a:rPr>
              <a:t>We will! Thanks be to God.</a:t>
            </a:r>
          </a:p>
          <a:p>
            <a:pPr eaLnBrk="1" hangingPunct="1">
              <a:defRPr/>
            </a:pPr>
            <a:endParaRPr lang="en-US" dirty="0">
              <a:latin typeface="Times New Roman" charset="0"/>
              <a:ea typeface="ＭＳ Ｐゴシック" charset="0"/>
            </a:endParaRPr>
          </a:p>
        </p:txBody>
      </p:sp>
      <p:sp>
        <p:nvSpPr>
          <p:cNvPr id="82945" name="Rectangle 3"/>
          <p:cNvSpPr>
            <a:spLocks noGrp="1" noChangeArrowheads="1"/>
          </p:cNvSpPr>
          <p:nvPr>
            <p:ph type="title"/>
          </p:nvPr>
        </p:nvSpPr>
        <p:spPr>
          <a:xfrm>
            <a:off x="304800" y="228600"/>
            <a:ext cx="8534400" cy="381000"/>
          </a:xfrm>
        </p:spPr>
        <p:txBody>
          <a:bodyPr/>
          <a:lstStyle/>
          <a:p>
            <a:pPr eaLnBrk="1" hangingPunct="1">
              <a:defRPr/>
            </a:pPr>
            <a:r>
              <a:rPr lang="en-US" dirty="0">
                <a:latin typeface="Arial" charset="0"/>
                <a:ea typeface="ＭＳ Ｐゴシック" charset="0"/>
              </a:rPr>
              <a:t>Sending Dialog</a:t>
            </a:r>
            <a:r>
              <a:rPr lang="x-none" dirty="0">
                <a:latin typeface="Arial" charset="0"/>
                <a:ea typeface="ＭＳ Ｐゴシック" charset="0"/>
              </a:rPr>
              <a:t>				</a:t>
            </a:r>
            <a:endParaRPr lang="en-US" dirty="0">
              <a:latin typeface="Arial" charset="0"/>
              <a:ea typeface="ＭＳ Ｐゴシック" charset="0"/>
            </a:endParaRPr>
          </a:p>
        </p:txBody>
      </p:sp>
      <p:sp>
        <p:nvSpPr>
          <p:cNvPr id="133123" name="Text Box 11"/>
          <p:cNvSpPr txBox="1">
            <a:spLocks noChangeArrowheads="1"/>
          </p:cNvSpPr>
          <p:nvPr/>
        </p:nvSpPr>
        <p:spPr bwMode="auto">
          <a:xfrm>
            <a:off x="1104900" y="4554298"/>
            <a:ext cx="6934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spcBef>
                <a:spcPct val="50000"/>
              </a:spcBef>
            </a:pPr>
            <a:r>
              <a:rPr lang="en-US" sz="1200" dirty="0">
                <a:solidFill>
                  <a:srgbClr val="000000"/>
                </a:solidFill>
                <a:latin typeface="Times New Roman" charset="0"/>
              </a:rPr>
              <a:t>Liturgy, songs and lyrics are reprinted with permission. Current copyright licenses held with CCLI, </a:t>
            </a:r>
            <a:r>
              <a:rPr lang="en-US" sz="1200" dirty="0" err="1">
                <a:solidFill>
                  <a:srgbClr val="000000"/>
                </a:solidFill>
                <a:latin typeface="Times New Roman" charset="0"/>
              </a:rPr>
              <a:t>OneLicense</a:t>
            </a:r>
            <a:r>
              <a:rPr lang="en-US" sz="1200" dirty="0">
                <a:solidFill>
                  <a:srgbClr val="000000"/>
                </a:solidFill>
                <a:latin typeface="Times New Roman" charset="0"/>
              </a:rPr>
              <a:t>, Licensing and Augsburg Fortress. Duplication in any form prohibited without permission or valid license from copyright administrator.</a:t>
            </a:r>
          </a:p>
        </p:txBody>
      </p:sp>
      <p:sp>
        <p:nvSpPr>
          <p:cNvPr id="133124" name="Rectangle 9"/>
          <p:cNvSpPr txBox="1">
            <a:spLocks noChangeArrowheads="1"/>
          </p:cNvSpPr>
          <p:nvPr/>
        </p:nvSpPr>
        <p:spPr bwMode="auto">
          <a:xfrm>
            <a:off x="228600" y="3352800"/>
            <a:ext cx="8229600" cy="1201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marL="342900" indent="-342900">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spcBef>
                <a:spcPct val="20000"/>
              </a:spcBef>
            </a:pPr>
            <a:r>
              <a:rPr lang="en-US" sz="2400" i="1" dirty="0">
                <a:solidFill>
                  <a:srgbClr val="000000"/>
                </a:solidFill>
                <a:latin typeface="Times New Roman" charset="0"/>
                <a:ea typeface="Osaka" charset="0"/>
                <a:cs typeface="Osaka" charset="0"/>
              </a:rPr>
              <a:t>Special thanks to all who assisted during worship.</a:t>
            </a:r>
          </a:p>
          <a:p>
            <a:pPr algn="ctr" eaLnBrk="1" hangingPunct="1">
              <a:spcBef>
                <a:spcPct val="20000"/>
              </a:spcBef>
            </a:pPr>
            <a:endParaRPr lang="en-US" sz="900" i="1" dirty="0">
              <a:solidFill>
                <a:srgbClr val="000000"/>
              </a:solidFill>
              <a:latin typeface="Times New Roman" charset="0"/>
              <a:ea typeface="Osaka" charset="0"/>
              <a:cs typeface="Osaka" charset="0"/>
            </a:endParaRPr>
          </a:p>
          <a:p>
            <a:pPr algn="ctr" eaLnBrk="1" hangingPunct="1">
              <a:spcBef>
                <a:spcPct val="20000"/>
              </a:spcBef>
            </a:pPr>
            <a:r>
              <a:rPr lang="en-US" sz="2400" i="1" dirty="0">
                <a:solidFill>
                  <a:srgbClr val="000000"/>
                </a:solidFill>
                <a:latin typeface="Times New Roman" charset="0"/>
                <a:ea typeface="Osaka" charset="0"/>
                <a:cs typeface="Osaka" charset="0"/>
              </a:rPr>
              <a:t>Please join us for coffee and fellowship following this service.</a:t>
            </a:r>
          </a:p>
          <a:p>
            <a:pPr algn="ctr" eaLnBrk="1" hangingPunct="1">
              <a:spcBef>
                <a:spcPct val="20000"/>
              </a:spcBef>
            </a:pPr>
            <a:endParaRPr lang="en-US" sz="3200" dirty="0">
              <a:solidFill>
                <a:srgbClr val="000000"/>
              </a:solidFill>
              <a:latin typeface="Times New Roman" charset="0"/>
            </a:endParaRPr>
          </a:p>
        </p:txBody>
      </p:sp>
      <p:sp>
        <p:nvSpPr>
          <p:cNvPr id="2" name="TextBox 1"/>
          <p:cNvSpPr txBox="1"/>
          <p:nvPr/>
        </p:nvSpPr>
        <p:spPr>
          <a:xfrm>
            <a:off x="680243" y="1447800"/>
            <a:ext cx="457200" cy="461665"/>
          </a:xfrm>
          <a:prstGeom prst="rect">
            <a:avLst/>
          </a:prstGeom>
          <a:solidFill>
            <a:schemeClr val="accent6">
              <a:lumMod val="40000"/>
              <a:lumOff val="60000"/>
            </a:schemeClr>
          </a:solidFill>
        </p:spPr>
        <p:txBody>
          <a:bodyPr wrap="square" rtlCol="0">
            <a:spAutoFit/>
          </a:bodyPr>
          <a:lstStyle/>
          <a:p>
            <a:r>
              <a:rPr lang="en-US" b="1" dirty="0"/>
              <a:t>P</a:t>
            </a:r>
          </a:p>
        </p:txBody>
      </p:sp>
      <p:sp>
        <p:nvSpPr>
          <p:cNvPr id="4" name="TextBox 3"/>
          <p:cNvSpPr txBox="1"/>
          <p:nvPr/>
        </p:nvSpPr>
        <p:spPr>
          <a:xfrm>
            <a:off x="680243" y="2169467"/>
            <a:ext cx="457200" cy="461665"/>
          </a:xfrm>
          <a:prstGeom prst="rect">
            <a:avLst/>
          </a:prstGeom>
          <a:solidFill>
            <a:schemeClr val="accent6">
              <a:lumMod val="20000"/>
              <a:lumOff val="80000"/>
            </a:schemeClr>
          </a:solidFill>
        </p:spPr>
        <p:txBody>
          <a:bodyPr wrap="square" rtlCol="0">
            <a:spAutoFit/>
          </a:bodyPr>
          <a:lstStyle/>
          <a:p>
            <a:r>
              <a:rPr lang="en-US" b="1" dirty="0"/>
              <a:t>C</a:t>
            </a:r>
          </a:p>
        </p:txBody>
      </p:sp>
      <p:pic>
        <p:nvPicPr>
          <p:cNvPr id="5" name="Picture 4" descr="A screenshot of a cell phone&#10;&#10;Description generated with high confidence">
            <a:extLst>
              <a:ext uri="{FF2B5EF4-FFF2-40B4-BE49-F238E27FC236}">
                <a16:creationId xmlns:a16="http://schemas.microsoft.com/office/drawing/2014/main" id="{75FFA6B4-2FFF-42B9-ADD1-F8F5DDCFD9F7}"/>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l="6186" r="70222" b="5264"/>
          <a:stretch/>
        </p:blipFill>
        <p:spPr>
          <a:xfrm>
            <a:off x="8266422" y="0"/>
            <a:ext cx="900853" cy="5486400"/>
          </a:xfrm>
          <a:prstGeom prst="rect">
            <a:avLst/>
          </a:prstGeom>
        </p:spPr>
      </p:pic>
    </p:spTree>
    <p:extLst>
      <p:ext uri="{BB962C8B-B14F-4D97-AF65-F5344CB8AC3E}">
        <p14:creationId xmlns:p14="http://schemas.microsoft.com/office/powerpoint/2010/main" val="1879353411"/>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3" name="Content Placeholder 2"/>
          <p:cNvSpPr>
            <a:spLocks noGrp="1"/>
          </p:cNvSpPr>
          <p:nvPr>
            <p:ph idx="1"/>
          </p:nvPr>
        </p:nvSpPr>
        <p:spPr>
          <a:xfrm>
            <a:off x="838200" y="1371600"/>
            <a:ext cx="7848600" cy="4953000"/>
          </a:xfrm>
        </p:spPr>
        <p:txBody>
          <a:bodyPr/>
          <a:lstStyle/>
          <a:p>
            <a:r>
              <a:rPr lang="en-US" dirty="0"/>
              <a:t>Our volunteers put flesh and bone on our call to be the body of Christ in the world.</a:t>
            </a:r>
          </a:p>
          <a:p>
            <a:endParaRPr lang="en-US" b="1" dirty="0"/>
          </a:p>
          <a:p>
            <a:r>
              <a:rPr lang="en-US" b="1" dirty="0"/>
              <a:t>They add muscle to our calling to be Christ to one another.</a:t>
            </a:r>
            <a:endParaRPr lang="en-US" dirty="0"/>
          </a:p>
        </p:txBody>
      </p:sp>
      <p:sp>
        <p:nvSpPr>
          <p:cNvPr id="4" name="AutoShape 3"/>
          <p:cNvSpPr>
            <a:spLocks noChangeArrowheads="1"/>
          </p:cNvSpPr>
          <p:nvPr/>
        </p:nvSpPr>
        <p:spPr bwMode="auto">
          <a:xfrm>
            <a:off x="381000" y="13716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p:cNvSpPr>
            <a:spLocks noChangeArrowheads="1"/>
          </p:cNvSpPr>
          <p:nvPr/>
        </p:nvSpPr>
        <p:spPr bwMode="auto">
          <a:xfrm>
            <a:off x="381000" y="28194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2221715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Elk River Lutheran Volunteer Recognition Litany</a:t>
            </a:r>
          </a:p>
        </p:txBody>
      </p:sp>
      <p:sp>
        <p:nvSpPr>
          <p:cNvPr id="4" name="AutoShape 3"/>
          <p:cNvSpPr>
            <a:spLocks noChangeArrowheads="1"/>
          </p:cNvSpPr>
          <p:nvPr/>
        </p:nvSpPr>
        <p:spPr bwMode="auto">
          <a:xfrm>
            <a:off x="381000" y="914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6" name="TextBox 5"/>
          <p:cNvSpPr txBox="1"/>
          <p:nvPr/>
        </p:nvSpPr>
        <p:spPr>
          <a:xfrm>
            <a:off x="838200" y="914400"/>
            <a:ext cx="7924800" cy="1384995"/>
          </a:xfrm>
          <a:prstGeom prst="rect">
            <a:avLst/>
          </a:prstGeom>
          <a:noFill/>
        </p:spPr>
        <p:txBody>
          <a:bodyPr wrap="square" rtlCol="0">
            <a:spAutoFit/>
          </a:bodyPr>
          <a:lstStyle/>
          <a:p>
            <a:pPr marL="0">
              <a:spcBef>
                <a:spcPts val="0"/>
              </a:spcBef>
            </a:pPr>
            <a:r>
              <a:rPr lang="en-US" sz="2800" dirty="0"/>
              <a:t>Now I ask you to please stand and remain standing if you have volunteered in one of these areas:</a:t>
            </a:r>
          </a:p>
        </p:txBody>
      </p:sp>
      <p:sp>
        <p:nvSpPr>
          <p:cNvPr id="3" name="TextBox 2"/>
          <p:cNvSpPr txBox="1"/>
          <p:nvPr/>
        </p:nvSpPr>
        <p:spPr>
          <a:xfrm>
            <a:off x="381000" y="2362200"/>
            <a:ext cx="8534400" cy="2246769"/>
          </a:xfrm>
          <a:prstGeom prst="rect">
            <a:avLst/>
          </a:prstGeom>
          <a:noFill/>
        </p:spPr>
        <p:txBody>
          <a:bodyPr wrap="square" numCol="1" rtlCol="0">
            <a:spAutoFit/>
          </a:bodyPr>
          <a:lstStyle/>
          <a:p>
            <a:pPr algn="ctr">
              <a:spcBef>
                <a:spcPts val="0"/>
              </a:spcBef>
            </a:pPr>
            <a:r>
              <a:rPr lang="en-US" sz="2800" dirty="0"/>
              <a:t>Accompanists</a:t>
            </a:r>
          </a:p>
          <a:p>
            <a:pPr algn="ctr">
              <a:spcBef>
                <a:spcPts val="0"/>
              </a:spcBef>
            </a:pPr>
            <a:r>
              <a:rPr lang="en-US" sz="2800" dirty="0"/>
              <a:t>Adult Faith Formation Team </a:t>
            </a:r>
          </a:p>
          <a:p>
            <a:pPr algn="ctr">
              <a:spcBef>
                <a:spcPts val="0"/>
              </a:spcBef>
            </a:pPr>
            <a:r>
              <a:rPr lang="en-US" sz="2800" dirty="0"/>
              <a:t>Adult leaders/chaperones</a:t>
            </a:r>
          </a:p>
          <a:p>
            <a:pPr algn="ctr">
              <a:spcBef>
                <a:spcPts val="0"/>
              </a:spcBef>
            </a:pPr>
            <a:r>
              <a:rPr lang="en-US" sz="2800" dirty="0"/>
              <a:t>Bounce house movers </a:t>
            </a:r>
          </a:p>
          <a:p>
            <a:pPr algn="ctr">
              <a:spcBef>
                <a:spcPts val="0"/>
              </a:spcBef>
            </a:pPr>
            <a:r>
              <a:rPr lang="en-US" sz="2800" dirty="0"/>
              <a:t>CAER Food Volunteers </a:t>
            </a:r>
          </a:p>
        </p:txBody>
      </p:sp>
    </p:spTree>
    <p:extLst>
      <p:ext uri="{BB962C8B-B14F-4D97-AF65-F5344CB8AC3E}">
        <p14:creationId xmlns:p14="http://schemas.microsoft.com/office/powerpoint/2010/main" val="4069848431"/>
      </p:ext>
    </p:extLst>
  </p:cSld>
  <p:clrMapOvr>
    <a:masterClrMapping/>
  </p:clrMapOvr>
</p:sld>
</file>

<file path=ppt/theme/theme1.xml><?xml version="1.0" encoding="utf-8"?>
<a:theme xmlns:a="http://schemas.openxmlformats.org/drawingml/2006/main" name="Zacchaeus">
  <a:themeElements>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cchae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cchae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cchae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cchae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cchae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cchaeu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cchae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cchae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cchae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cchae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cchae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Zacchaeus">
  <a:themeElements>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cchae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cchae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cchae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cchae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cchae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cchaeu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cchae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cchae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cchae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cchae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cchae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rvicePOT" id="{60A3B601-2076-4669-B4BD-62F8CD4F8291}" vid="{32E739E1-AF2C-49D2-8167-3E413C365CA4}"/>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2004:Templates:My Templates:Zacchaeus.pot</Template>
  <TotalTime>42648</TotalTime>
  <Words>3034</Words>
  <Application>Microsoft Office PowerPoint</Application>
  <PresentationFormat>On-screen Show (4:3)</PresentationFormat>
  <Paragraphs>561</Paragraphs>
  <Slides>77</Slides>
  <Notes>57</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77</vt:i4>
      </vt:variant>
    </vt:vector>
  </HeadingPairs>
  <TitlesOfParts>
    <vt:vector size="88" baseType="lpstr">
      <vt:lpstr>ＭＳ Ｐゴシック</vt:lpstr>
      <vt:lpstr>ＭＳ Ｐ明朝</vt:lpstr>
      <vt:lpstr>Arial</vt:lpstr>
      <vt:lpstr>Comic Sans MS</vt:lpstr>
      <vt:lpstr>Georgia</vt:lpstr>
      <vt:lpstr>Monotype Sorts</vt:lpstr>
      <vt:lpstr>Osaka</vt:lpstr>
      <vt:lpstr>Times New Roman</vt:lpstr>
      <vt:lpstr>Zacchaeus</vt:lpstr>
      <vt:lpstr>Custom Design</vt:lpstr>
      <vt:lpstr>1_Zacchaeus</vt:lpstr>
      <vt:lpstr>Welcome      8:15am Service</vt:lpstr>
      <vt:lpstr>Prelude</vt:lpstr>
      <vt:lpstr>Stewardship Temple Talk</vt:lpstr>
      <vt:lpstr>PowerPoint Presentation</vt:lpstr>
      <vt:lpstr>Elk River Lutheran Volunteer Recognition Litany</vt:lpstr>
      <vt:lpstr>Elk River Lutheran Volunteer Recognition Litany</vt:lpstr>
      <vt:lpstr>Elk River Lutheran Volunteer Recognition Litany</vt:lpstr>
      <vt:lpstr>Elk River Lutheran Volunteer Recognition Litany</vt:lpstr>
      <vt:lpstr>Elk River Lutheran Volunteer Recognition Litany</vt:lpstr>
      <vt:lpstr>Elk River Lutheran Volunteer Recognition Litany</vt:lpstr>
      <vt:lpstr>Elk River Lutheran Volunteer Recognition Litany</vt:lpstr>
      <vt:lpstr>Elk River Lutheran Volunteer Recognition Litany</vt:lpstr>
      <vt:lpstr>Gathering Hymn                               (#840) “Now Thank We All Our God” v1 &amp; 2</vt:lpstr>
      <vt:lpstr>Gathering Hymn                               (#840) “Now Thank We All Our God” v1 &amp; 2</vt:lpstr>
      <vt:lpstr>Confession and Forgiveness</vt:lpstr>
      <vt:lpstr>Confession and Forgiveness</vt:lpstr>
      <vt:lpstr>Confession and Forgiveness</vt:lpstr>
      <vt:lpstr>Confession and Forgiveness</vt:lpstr>
      <vt:lpstr>Confession and Forgiveness</vt:lpstr>
      <vt:lpstr>Greeting </vt:lpstr>
      <vt:lpstr>Song of Praise</vt:lpstr>
      <vt:lpstr>Prayer of the Day </vt:lpstr>
      <vt:lpstr>Prayer of the Day </vt:lpstr>
      <vt:lpstr>Reading:                                Acts 6: 1-7</vt:lpstr>
      <vt:lpstr>Reading:                                Acts 6: 1-7</vt:lpstr>
      <vt:lpstr>Reading:                                Acts 6: 1-7</vt:lpstr>
      <vt:lpstr>Elk River Lutheran Volunteer Recognition Litany</vt:lpstr>
      <vt:lpstr>Elk River Lutheran Volunteer Recognition Litany</vt:lpstr>
      <vt:lpstr>Elk River Lutheran Volunteer Recognition Litany</vt:lpstr>
      <vt:lpstr>Acclamation                                                   (p171) “Alleluia”</vt:lpstr>
      <vt:lpstr>Reading:                                1 Corinthians 12:12-27</vt:lpstr>
      <vt:lpstr>Reading:                                1 Corinthians 12:12-27</vt:lpstr>
      <vt:lpstr>Reading:                                1 Corinthians 12:12-27</vt:lpstr>
      <vt:lpstr>Reading:                                1 Corinthians 12:12-27</vt:lpstr>
      <vt:lpstr>Reading:                                1 Corinthians 12:12-27</vt:lpstr>
      <vt:lpstr>Children’s Message</vt:lpstr>
      <vt:lpstr>Sermon                            Pastor Nathan Mugaas</vt:lpstr>
      <vt:lpstr>Elk River Lutheran Volunteer Recognition Litany</vt:lpstr>
      <vt:lpstr>Elk River Lutheran Volunteer Recognition Litany</vt:lpstr>
      <vt:lpstr>Elk River Lutheran Volunteer Recognition Litany</vt:lpstr>
      <vt:lpstr>PowerPoint Presentation</vt:lpstr>
      <vt:lpstr>PowerPoint Presentation</vt:lpstr>
      <vt:lpstr>Apostles’ Creed</vt:lpstr>
      <vt:lpstr>Apostles’ Creed</vt:lpstr>
      <vt:lpstr>Apostles’ Creed</vt:lpstr>
      <vt:lpstr>Apostles’ Creed</vt:lpstr>
      <vt:lpstr>Prayers of Intercession – Bidding Prayer</vt:lpstr>
      <vt:lpstr>Sharing of the Peace</vt:lpstr>
      <vt:lpstr>Offertory      </vt:lpstr>
      <vt:lpstr>Elk River Lutheran Volunteer Recognition Litany</vt:lpstr>
      <vt:lpstr>Elk River Lutheran Volunteer Recognition Litany</vt:lpstr>
      <vt:lpstr>Elk River Lutheran Volunteer Recognition Litany</vt:lpstr>
      <vt:lpstr>Offering Prayer</vt:lpstr>
      <vt:lpstr>The Great Thanksgiving</vt:lpstr>
      <vt:lpstr>Holy, Holy, Holy (p.173)</vt:lpstr>
      <vt:lpstr>Words of Institution</vt:lpstr>
      <vt:lpstr>The Lord’s Prayer</vt:lpstr>
      <vt:lpstr>The Lord’s Prayer</vt:lpstr>
      <vt:lpstr>Communion Invitation</vt:lpstr>
      <vt:lpstr>Lamb of God (p 174)</vt:lpstr>
      <vt:lpstr>Communion Distribution     (#496) “One Bread, One Body”</vt:lpstr>
      <vt:lpstr>Communion Distribution     (#496) “One Bread, One Body”</vt:lpstr>
      <vt:lpstr>Communion Distribution     (#496) “One Bread, One Body”</vt:lpstr>
      <vt:lpstr>Communion Distribution     (#496) “One Bread, One Body”</vt:lpstr>
      <vt:lpstr>Communion Distribution  </vt:lpstr>
      <vt:lpstr>Communion Blessing</vt:lpstr>
      <vt:lpstr>Communion Prayer</vt:lpstr>
      <vt:lpstr>Community Announcements </vt:lpstr>
      <vt:lpstr>Elk River Lutheran Volunteer Recognition Litany</vt:lpstr>
      <vt:lpstr>Elk River Lutheran Volunteer Recognition Litany</vt:lpstr>
      <vt:lpstr>Elk River Lutheran Volunteer Recognition Litany</vt:lpstr>
      <vt:lpstr>Blessing of Congregation</vt:lpstr>
      <vt:lpstr>Sending Hymn                   (#579) “Lord, You Give the Great Commission” v1 &amp; 2</vt:lpstr>
      <vt:lpstr>Sending Hymn                   (#579) “Lord, You Give the Great Commission” v1 &amp; 2</vt:lpstr>
      <vt:lpstr>Sending Hymn                   (#579) “Lord, You Give the Great Commission” v1 &amp; 2</vt:lpstr>
      <vt:lpstr>Sending Hymn                   (#579) “Lord, You Give the Great Commission” v1 &amp; 2</vt:lpstr>
      <vt:lpstr>Sending Dialog    </vt:lpstr>
    </vt:vector>
  </TitlesOfParts>
  <Company>Computer Graphics &amp;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Glen Cary Lutheran Church</dc:title>
  <dc:creator>JaneAnn Settergren</dc:creator>
  <cp:lastModifiedBy>Nielsen</cp:lastModifiedBy>
  <cp:revision>1781</cp:revision>
  <cp:lastPrinted>2018-09-24T16:30:48Z</cp:lastPrinted>
  <dcterms:created xsi:type="dcterms:W3CDTF">2007-11-01T21:58:48Z</dcterms:created>
  <dcterms:modified xsi:type="dcterms:W3CDTF">2018-11-07T21:21:54Z</dcterms:modified>
</cp:coreProperties>
</file>