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67"/>
  </p:notesMasterIdLst>
  <p:handoutMasterIdLst>
    <p:handoutMasterId r:id="rId68"/>
  </p:handoutMasterIdLst>
  <p:sldIdLst>
    <p:sldId id="1286" r:id="rId3"/>
    <p:sldId id="2520" r:id="rId4"/>
    <p:sldId id="6178" r:id="rId5"/>
    <p:sldId id="6179" r:id="rId6"/>
    <p:sldId id="4336" r:id="rId7"/>
    <p:sldId id="4565" r:id="rId8"/>
    <p:sldId id="4926" r:id="rId9"/>
    <p:sldId id="6109" r:id="rId10"/>
    <p:sldId id="4731" r:id="rId11"/>
    <p:sldId id="6110" r:id="rId12"/>
    <p:sldId id="3989" r:id="rId13"/>
    <p:sldId id="6091" r:id="rId14"/>
    <p:sldId id="2107" r:id="rId15"/>
    <p:sldId id="6173" r:id="rId16"/>
    <p:sldId id="6174" r:id="rId17"/>
    <p:sldId id="6175" r:id="rId18"/>
    <p:sldId id="6176" r:id="rId19"/>
    <p:sldId id="5903" r:id="rId20"/>
    <p:sldId id="1332" r:id="rId21"/>
    <p:sldId id="6177" r:id="rId22"/>
    <p:sldId id="6169" r:id="rId23"/>
    <p:sldId id="6156" r:id="rId24"/>
    <p:sldId id="6180" r:id="rId25"/>
    <p:sldId id="6181" r:id="rId26"/>
    <p:sldId id="6182" r:id="rId27"/>
    <p:sldId id="6184" r:id="rId28"/>
    <p:sldId id="6183" r:id="rId29"/>
    <p:sldId id="6185" r:id="rId30"/>
    <p:sldId id="4540" r:id="rId31"/>
    <p:sldId id="4570" r:id="rId32"/>
    <p:sldId id="4571" r:id="rId33"/>
    <p:sldId id="4572" r:id="rId34"/>
    <p:sldId id="4623" r:id="rId35"/>
    <p:sldId id="2460" r:id="rId36"/>
    <p:sldId id="2461" r:id="rId37"/>
    <p:sldId id="2462" r:id="rId38"/>
    <p:sldId id="6132" r:id="rId39"/>
    <p:sldId id="2819" r:id="rId40"/>
    <p:sldId id="5644" r:id="rId41"/>
    <p:sldId id="1337" r:id="rId42"/>
    <p:sldId id="5405" r:id="rId43"/>
    <p:sldId id="5406" r:id="rId44"/>
    <p:sldId id="5330" r:id="rId45"/>
    <p:sldId id="1029" r:id="rId46"/>
    <p:sldId id="1030" r:id="rId47"/>
    <p:sldId id="1031" r:id="rId48"/>
    <p:sldId id="5080" r:id="rId49"/>
    <p:sldId id="5906" r:id="rId50"/>
    <p:sldId id="6186" r:id="rId51"/>
    <p:sldId id="6187" r:id="rId52"/>
    <p:sldId id="6188" r:id="rId53"/>
    <p:sldId id="6189" r:id="rId54"/>
    <p:sldId id="6147" r:id="rId55"/>
    <p:sldId id="6190" r:id="rId56"/>
    <p:sldId id="6191" r:id="rId57"/>
    <p:sldId id="6192" r:id="rId58"/>
    <p:sldId id="1423" r:id="rId59"/>
    <p:sldId id="4245" r:id="rId60"/>
    <p:sldId id="1034" r:id="rId61"/>
    <p:sldId id="5874" r:id="rId62"/>
    <p:sldId id="2854" r:id="rId63"/>
    <p:sldId id="6193" r:id="rId64"/>
    <p:sldId id="6194" r:id="rId65"/>
    <p:sldId id="2389" r:id="rId6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80080"/>
    <a:srgbClr val="466C01"/>
    <a:srgbClr val="1A6C00"/>
    <a:srgbClr val="D2EDEF"/>
    <a:srgbClr val="ADCEEF"/>
    <a:srgbClr val="FFF7E3"/>
    <a:srgbClr val="FFEAED"/>
    <a:srgbClr val="DAC1CF"/>
    <a:srgbClr val="2900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69" autoAdjust="0"/>
  </p:normalViewPr>
  <p:slideViewPr>
    <p:cSldViewPr>
      <p:cViewPr varScale="1">
        <p:scale>
          <a:sx n="95" d="100"/>
          <a:sy n="95" d="100"/>
        </p:scale>
        <p:origin x="1584" y="72"/>
      </p:cViewPr>
      <p:guideLst>
        <p:guide orient="horz" pos="2160"/>
        <p:guide pos="2880"/>
      </p:guideLst>
    </p:cSldViewPr>
  </p:slideViewPr>
  <p:outlineViewPr>
    <p:cViewPr>
      <p:scale>
        <a:sx n="33" d="100"/>
        <a:sy n="33" d="100"/>
      </p:scale>
      <p:origin x="0" y="-4486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5" d="100"/>
          <a:sy n="85" d="100"/>
        </p:scale>
        <p:origin x="376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7840" cy="4648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3970939" y="4"/>
            <a:ext cx="3037840" cy="464820"/>
          </a:xfrm>
          <a:prstGeom prst="rect">
            <a:avLst/>
          </a:prstGeom>
        </p:spPr>
        <p:txBody>
          <a:bodyPr vert="horz" lIns="93744" tIns="46872" rIns="93744" bIns="46872" rtlCol="0"/>
          <a:lstStyle>
            <a:lvl1pPr algn="r">
              <a:defRPr sz="1200"/>
            </a:lvl1pPr>
          </a:lstStyle>
          <a:p>
            <a:fld id="{2C0583B6-BF4B-4667-98B8-75A31B328BA4}" type="datetime1">
              <a:rPr lang="en-US" smtClean="0"/>
              <a:t>9/17/2019</a:t>
            </a:fld>
            <a:endParaRPr lang="en-US"/>
          </a:p>
        </p:txBody>
      </p:sp>
      <p:sp>
        <p:nvSpPr>
          <p:cNvPr id="4" name="Footer Placeholder 3"/>
          <p:cNvSpPr>
            <a:spLocks noGrp="1"/>
          </p:cNvSpPr>
          <p:nvPr>
            <p:ph type="ftr" sz="quarter" idx="2"/>
          </p:nvPr>
        </p:nvSpPr>
        <p:spPr>
          <a:xfrm>
            <a:off x="2" y="8829967"/>
            <a:ext cx="3037840" cy="4648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4"/>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3972560" y="4"/>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72F089E-5663-4F8F-AC0B-70472FA79E1A}" type="datetime1">
              <a:rPr lang="en-US" smtClean="0"/>
              <a:t>9/17/2019</a:t>
            </a:fld>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2"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6A7241A-1A8C-4BFF-919B-5A778A36A074}"/>
              </a:ext>
            </a:extLst>
          </p:cNvPr>
          <p:cNvSpPr>
            <a:spLocks noGrp="1"/>
          </p:cNvSpPr>
          <p:nvPr>
            <p:ph type="dt" idx="10"/>
          </p:nvPr>
        </p:nvSpPr>
        <p:spPr/>
        <p:txBody>
          <a:bodyPr/>
          <a:lstStyle/>
          <a:p>
            <a:pPr>
              <a:defRPr/>
            </a:pPr>
            <a:fld id="{94090F47-18AF-4903-9891-E4DE7E55400C}" type="datetime1">
              <a:rPr lang="en-US" smtClean="0"/>
              <a:t>9/17/2019</a:t>
            </a:fld>
            <a:endParaRPr lang="en-US"/>
          </a:p>
        </p:txBody>
      </p:sp>
    </p:spTree>
    <p:extLst>
      <p:ext uri="{BB962C8B-B14F-4D97-AF65-F5344CB8AC3E}">
        <p14:creationId xmlns:p14="http://schemas.microsoft.com/office/powerpoint/2010/main" val="285555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690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163716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4133326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421883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3255825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1649205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1381613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9/17/2019</a:t>
            </a:fld>
            <a:endParaRPr lang="en-US"/>
          </a:p>
        </p:txBody>
      </p:sp>
    </p:spTree>
    <p:extLst>
      <p:ext uri="{BB962C8B-B14F-4D97-AF65-F5344CB8AC3E}">
        <p14:creationId xmlns:p14="http://schemas.microsoft.com/office/powerpoint/2010/main" val="379878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9/17/2019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9/17/2019</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127594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118926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2838348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4212556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3701189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407548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3107174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19184150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9/17/2019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9/17/2019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9/17/2019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25289393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9/17/2019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932AD540-87AE-4DF0-9561-2F8DAB9494E0}"/>
              </a:ext>
            </a:extLst>
          </p:cNvPr>
          <p:cNvSpPr>
            <a:spLocks noGrp="1"/>
          </p:cNvSpPr>
          <p:nvPr>
            <p:ph type="dt" idx="10"/>
          </p:nvPr>
        </p:nvSpPr>
        <p:spPr/>
        <p:txBody>
          <a:bodyPr/>
          <a:lstStyle/>
          <a:p>
            <a:pPr>
              <a:defRPr/>
            </a:pPr>
            <a:fld id="{42A5DA92-0A45-4A68-86D9-B025B115614B}" type="datetime1">
              <a:rPr lang="en-US" smtClean="0"/>
              <a:pPr>
                <a:defRPr/>
              </a:pPr>
              <a:t>9/17/2019</a:t>
            </a:fld>
            <a:endParaRPr lang="en-US"/>
          </a:p>
        </p:txBody>
      </p:sp>
    </p:spTree>
    <p:extLst>
      <p:ext uri="{BB962C8B-B14F-4D97-AF65-F5344CB8AC3E}">
        <p14:creationId xmlns:p14="http://schemas.microsoft.com/office/powerpoint/2010/main" val="13936654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6BBA57A-7DEE-450B-87B3-04A18D1FEA29}"/>
              </a:ext>
            </a:extLst>
          </p:cNvPr>
          <p:cNvSpPr>
            <a:spLocks noGrp="1"/>
          </p:cNvSpPr>
          <p:nvPr>
            <p:ph type="dt" idx="10"/>
          </p:nvPr>
        </p:nvSpPr>
        <p:spPr/>
        <p:txBody>
          <a:bodyPr/>
          <a:lstStyle/>
          <a:p>
            <a:pPr>
              <a:defRPr/>
            </a:pPr>
            <a:fld id="{55F40853-D6AB-4005-BB84-160792BB7D72}" type="datetime1">
              <a:rPr lang="en-US" smtClean="0"/>
              <a:pPr>
                <a:defRPr/>
              </a:pPr>
              <a:t>9/17/2019</a:t>
            </a:fld>
            <a:endParaRPr lang="en-US"/>
          </a:p>
        </p:txBody>
      </p:sp>
    </p:spTree>
    <p:extLst>
      <p:ext uri="{BB962C8B-B14F-4D97-AF65-F5344CB8AC3E}">
        <p14:creationId xmlns:p14="http://schemas.microsoft.com/office/powerpoint/2010/main" val="37595510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EDFA2801-4B32-44E4-A953-FD463136369C}"/>
              </a:ext>
            </a:extLst>
          </p:cNvPr>
          <p:cNvSpPr>
            <a:spLocks noGrp="1"/>
          </p:cNvSpPr>
          <p:nvPr>
            <p:ph type="dt" idx="10"/>
          </p:nvPr>
        </p:nvSpPr>
        <p:spPr/>
        <p:txBody>
          <a:bodyPr/>
          <a:lstStyle/>
          <a:p>
            <a:pPr>
              <a:defRPr/>
            </a:pPr>
            <a:fld id="{F122D516-E89F-4439-8B37-6ECFD95D14B9}" type="datetime1">
              <a:rPr lang="en-US" smtClean="0"/>
              <a:pPr>
                <a:defRPr/>
              </a:pPr>
              <a:t>9/17/2019</a:t>
            </a:fld>
            <a:endParaRPr lang="en-US"/>
          </a:p>
        </p:txBody>
      </p:sp>
    </p:spTree>
    <p:extLst>
      <p:ext uri="{BB962C8B-B14F-4D97-AF65-F5344CB8AC3E}">
        <p14:creationId xmlns:p14="http://schemas.microsoft.com/office/powerpoint/2010/main" val="6739854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A5DADE98-E49B-4FA5-86F4-8F510E003992}"/>
              </a:ext>
            </a:extLst>
          </p:cNvPr>
          <p:cNvSpPr>
            <a:spLocks noGrp="1"/>
          </p:cNvSpPr>
          <p:nvPr>
            <p:ph type="dt" idx="10"/>
          </p:nvPr>
        </p:nvSpPr>
        <p:spPr/>
        <p:txBody>
          <a:bodyPr/>
          <a:lstStyle/>
          <a:p>
            <a:pPr>
              <a:defRPr/>
            </a:pPr>
            <a:fld id="{8F513566-2161-4B19-84B5-446A0455FB4E}" type="datetime1">
              <a:rPr lang="en-US" smtClean="0"/>
              <a:pPr>
                <a:defRPr/>
              </a:pPr>
              <a:t>9/17/2019</a:t>
            </a:fld>
            <a:endParaRPr lang="en-US"/>
          </a:p>
        </p:txBody>
      </p:sp>
    </p:spTree>
    <p:extLst>
      <p:ext uri="{BB962C8B-B14F-4D97-AF65-F5344CB8AC3E}">
        <p14:creationId xmlns:p14="http://schemas.microsoft.com/office/powerpoint/2010/main" val="3926428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9/17/2019</a:t>
            </a:fld>
            <a:endParaRPr lang="en-US"/>
          </a:p>
        </p:txBody>
      </p:sp>
    </p:spTree>
    <p:extLst>
      <p:ext uri="{BB962C8B-B14F-4D97-AF65-F5344CB8AC3E}">
        <p14:creationId xmlns:p14="http://schemas.microsoft.com/office/powerpoint/2010/main" val="1559960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6C5D357-6090-CB45-AE84-9D2AACB7A175}" type="slidenum">
              <a:rPr lang="en-US" sz="1200"/>
              <a:pPr/>
              <a:t>38</a:t>
            </a:fld>
            <a:endParaRPr lang="en-US" sz="1200"/>
          </a:p>
        </p:txBody>
      </p:sp>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6007066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pPr>
                <a:defRPr/>
              </a:pPr>
              <a:t>9/17/2019</a:t>
            </a:fld>
            <a:endParaRPr lang="en-US"/>
          </a:p>
        </p:txBody>
      </p:sp>
    </p:spTree>
    <p:extLst>
      <p:ext uri="{BB962C8B-B14F-4D97-AF65-F5344CB8AC3E}">
        <p14:creationId xmlns:p14="http://schemas.microsoft.com/office/powerpoint/2010/main" val="15291720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E7E7F19-D88F-41C7-B3FE-BC1681563CCE}"/>
              </a:ext>
            </a:extLst>
          </p:cNvPr>
          <p:cNvSpPr>
            <a:spLocks noGrp="1"/>
          </p:cNvSpPr>
          <p:nvPr>
            <p:ph type="dt" idx="10"/>
          </p:nvPr>
        </p:nvSpPr>
        <p:spPr/>
        <p:txBody>
          <a:bodyPr/>
          <a:lstStyle/>
          <a:p>
            <a:pPr>
              <a:defRPr/>
            </a:pPr>
            <a:fld id="{D21EAE3C-9DEA-43F8-BD75-208A77F88EF3}" type="datetime1">
              <a:rPr lang="en-US" smtClean="0"/>
              <a:t>9/17/2019</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ACAE72A-0CAE-4A32-9553-209C58D89D59}"/>
              </a:ext>
            </a:extLst>
          </p:cNvPr>
          <p:cNvSpPr>
            <a:spLocks noGrp="1"/>
          </p:cNvSpPr>
          <p:nvPr>
            <p:ph type="dt" idx="10"/>
          </p:nvPr>
        </p:nvSpPr>
        <p:spPr/>
        <p:txBody>
          <a:bodyPr/>
          <a:lstStyle/>
          <a:p>
            <a:pPr>
              <a:defRPr/>
            </a:pPr>
            <a:fld id="{9AC23ABC-F1EC-462E-A291-5BD56D046458}" type="datetime1">
              <a:rPr lang="en-US" smtClean="0"/>
              <a:pPr>
                <a:defRPr/>
              </a:pPr>
              <a:t>9/17/2019</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9/17/2019</a:t>
            </a:fld>
            <a:endParaRPr lang="en-US"/>
          </a:p>
        </p:txBody>
      </p:sp>
    </p:spTree>
    <p:extLst>
      <p:ext uri="{BB962C8B-B14F-4D97-AF65-F5344CB8AC3E}">
        <p14:creationId xmlns:p14="http://schemas.microsoft.com/office/powerpoint/2010/main" val="39457301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FBEAD7BF-887A-4AA8-AB12-49FC8EF88D87}"/>
              </a:ext>
            </a:extLst>
          </p:cNvPr>
          <p:cNvSpPr>
            <a:spLocks noGrp="1"/>
          </p:cNvSpPr>
          <p:nvPr>
            <p:ph type="dt" idx="10"/>
          </p:nvPr>
        </p:nvSpPr>
        <p:spPr/>
        <p:txBody>
          <a:bodyPr/>
          <a:lstStyle/>
          <a:p>
            <a:pPr>
              <a:defRPr/>
            </a:pPr>
            <a:fld id="{991AFC01-896E-4B30-9622-93D17CECB5AF}" type="datetime1">
              <a:rPr lang="en-US" smtClean="0"/>
              <a:pPr>
                <a:defRPr/>
              </a:pPr>
              <a:t>9/17/2019</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pPr>
                <a:defRPr/>
              </a:pPr>
              <a:t>9/17/2019</a:t>
            </a:fld>
            <a:endParaRPr lang="en-US"/>
          </a:p>
        </p:txBody>
      </p:sp>
    </p:spTree>
    <p:extLst>
      <p:ext uri="{BB962C8B-B14F-4D97-AF65-F5344CB8AC3E}">
        <p14:creationId xmlns:p14="http://schemas.microsoft.com/office/powerpoint/2010/main" val="40672347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9/17/2019</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C6CD126-FFB7-4372-B7A4-C7EC0D8BB2F1}"/>
              </a:ext>
            </a:extLst>
          </p:cNvPr>
          <p:cNvSpPr>
            <a:spLocks noGrp="1"/>
          </p:cNvSpPr>
          <p:nvPr>
            <p:ph type="dt" idx="10"/>
          </p:nvPr>
        </p:nvSpPr>
        <p:spPr/>
        <p:txBody>
          <a:bodyPr/>
          <a:lstStyle/>
          <a:p>
            <a:pPr>
              <a:defRPr/>
            </a:pPr>
            <a:fld id="{3F42921C-BE22-4B1E-992C-1B22201ABBEB}" type="datetime1">
              <a:rPr lang="en-US" smtClean="0"/>
              <a:t>9/17/2019</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6E199F-D19A-487C-ABB7-CBE192F65FA5}"/>
              </a:ext>
            </a:extLst>
          </p:cNvPr>
          <p:cNvSpPr>
            <a:spLocks noGrp="1"/>
          </p:cNvSpPr>
          <p:nvPr>
            <p:ph type="dt" idx="10"/>
          </p:nvPr>
        </p:nvSpPr>
        <p:spPr/>
        <p:txBody>
          <a:bodyPr/>
          <a:lstStyle/>
          <a:p>
            <a:pPr>
              <a:defRPr/>
            </a:pPr>
            <a:fld id="{D2BACEE8-458D-47B6-AE5D-F05CFD0494AA}" type="datetime1">
              <a:rPr lang="en-US" smtClean="0"/>
              <a:t>9/17/2019</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15649252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37457612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18260770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2324076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1787147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18631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16678020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35601053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33203875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18403056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9/17/2019</a:t>
            </a:fld>
            <a:endParaRPr lang="en-US"/>
          </a:p>
        </p:txBody>
      </p:sp>
    </p:spTree>
    <p:extLst>
      <p:ext uri="{BB962C8B-B14F-4D97-AF65-F5344CB8AC3E}">
        <p14:creationId xmlns:p14="http://schemas.microsoft.com/office/powerpoint/2010/main" val="20750047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F52B994-953C-4941-B6B2-2CCAAA2363C2}"/>
              </a:ext>
            </a:extLst>
          </p:cNvPr>
          <p:cNvSpPr>
            <a:spLocks noGrp="1"/>
          </p:cNvSpPr>
          <p:nvPr>
            <p:ph type="dt" idx="10"/>
          </p:nvPr>
        </p:nvSpPr>
        <p:spPr/>
        <p:txBody>
          <a:bodyPr/>
          <a:lstStyle/>
          <a:p>
            <a:pPr>
              <a:defRPr/>
            </a:pPr>
            <a:fld id="{A51D125E-0BB2-4D45-B075-3EB9F14E6E30}" type="datetime1">
              <a:rPr lang="en-US" smtClean="0"/>
              <a:t>9/17/2019</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9/17/2019</a:t>
            </a:fld>
            <a:endParaRPr lang="en-US"/>
          </a:p>
        </p:txBody>
      </p:sp>
    </p:spTree>
    <p:extLst>
      <p:ext uri="{BB962C8B-B14F-4D97-AF65-F5344CB8AC3E}">
        <p14:creationId xmlns:p14="http://schemas.microsoft.com/office/powerpoint/2010/main" val="33560788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9ECAEE2-B636-41D3-919D-EAA599671538}"/>
              </a:ext>
            </a:extLst>
          </p:cNvPr>
          <p:cNvSpPr>
            <a:spLocks noGrp="1"/>
          </p:cNvSpPr>
          <p:nvPr>
            <p:ph type="dt" idx="10"/>
          </p:nvPr>
        </p:nvSpPr>
        <p:spPr/>
        <p:txBody>
          <a:bodyPr/>
          <a:lstStyle/>
          <a:p>
            <a:pPr>
              <a:defRPr/>
            </a:pPr>
            <a:fld id="{0A6B0299-7171-4011-8DA9-55CF3E26BC94}" type="datetime1">
              <a:rPr lang="en-US" smtClean="0"/>
              <a:t>9/17/2019</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B80CD623-7CF3-432C-99E6-0A7C6B806855}"/>
              </a:ext>
            </a:extLst>
          </p:cNvPr>
          <p:cNvSpPr>
            <a:spLocks noGrp="1"/>
          </p:cNvSpPr>
          <p:nvPr>
            <p:ph type="dt" idx="10"/>
          </p:nvPr>
        </p:nvSpPr>
        <p:spPr/>
        <p:txBody>
          <a:bodyPr/>
          <a:lstStyle/>
          <a:p>
            <a:pPr>
              <a:defRPr/>
            </a:pPr>
            <a:fld id="{C72341B1-814C-4312-9C03-FC6B4D1F91E4}" type="datetime1">
              <a:rPr lang="en-US" smtClean="0"/>
              <a:t>9/17/2019</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5226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629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433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2606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749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44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152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1294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37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9454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3F895A24-F6F0-48D7-BED8-5982747D27C1}"/>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2AFB579C-196F-45C6-9766-21F62A7329CD}"/>
              </a:ext>
            </a:extLst>
          </p:cNvPr>
          <p:cNvPicPr/>
          <p:nvPr userDrawn="1"/>
        </p:nvPicPr>
        <p:blipFill>
          <a:blip r:embed="rId11"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2" name="Picture 11">
            <a:extLst>
              <a:ext uri="{FF2B5EF4-FFF2-40B4-BE49-F238E27FC236}">
                <a16:creationId xmlns:a16="http://schemas.microsoft.com/office/drawing/2014/main" id="{0A775274-DD1A-420D-994B-11C356FDB665}"/>
              </a:ext>
            </a:extLst>
          </p:cNvPr>
          <p:cNvPicPr/>
          <p:nvPr userDrawn="1"/>
        </p:nvPicPr>
        <p:blipFill>
          <a:blip r:embed="rId12"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 id="2147483715" r:id="rId8"/>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therfood-devos.com/2010_08_01_archive.htm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revgalblogpals.blogspot.com/2012/08/blessing-of-backpacks-monday-extra.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www.glencary.org" TargetMode="External"/><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sz="3600" dirty="0"/>
              <a:t>Welcome			   8:15am Service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3500881183"/>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Greeting</a:t>
            </a:r>
          </a:p>
        </p:txBody>
      </p:sp>
      <p:sp>
        <p:nvSpPr>
          <p:cNvPr id="3" name="Content Placeholder 2"/>
          <p:cNvSpPr>
            <a:spLocks noGrp="1"/>
          </p:cNvSpPr>
          <p:nvPr>
            <p:ph idx="1"/>
          </p:nvPr>
        </p:nvSpPr>
        <p:spPr>
          <a:xfrm>
            <a:off x="838200" y="1066800"/>
            <a:ext cx="7620000" cy="3124200"/>
          </a:xfrm>
        </p:spPr>
        <p:txBody>
          <a:bodyPr/>
          <a:lstStyle/>
          <a:p>
            <a:pPr marL="0" indent="0"/>
            <a:r>
              <a:rPr lang="en-US" dirty="0"/>
              <a:t>The grace of our Lord Jesus Christ, the love of God, and the communion of the Holy Spirit be with you all.</a:t>
            </a:r>
          </a:p>
          <a:p>
            <a:pPr marL="0" indent="0"/>
            <a:endParaRPr lang="en-US" dirty="0"/>
          </a:p>
          <a:p>
            <a:pPr marL="0" indent="0"/>
            <a:r>
              <a:rPr lang="en-US" b="1" dirty="0"/>
              <a:t>And also with you.</a:t>
            </a:r>
            <a:br>
              <a:rPr lang="en-US" dirty="0"/>
            </a:br>
            <a:br>
              <a:rPr lang="en-US" dirty="0"/>
            </a:br>
            <a:r>
              <a:rPr lang="en-US" b="1" dirty="0"/>
              <a:t>	</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57200" y="3048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888E8C7C-92D0-4E2F-9C7D-A409E7166267}"/>
              </a:ext>
            </a:extLst>
          </p:cNvPr>
          <p:cNvSpPr/>
          <p:nvPr/>
        </p:nvSpPr>
        <p:spPr bwMode="auto">
          <a:xfrm>
            <a:off x="381000" y="1069312"/>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3177664927"/>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a:xfrm>
            <a:off x="838200" y="914400"/>
            <a:ext cx="7924800" cy="4953000"/>
          </a:xfrm>
        </p:spPr>
        <p:txBody>
          <a:bodyPr/>
          <a:lstStyle/>
          <a:p>
            <a:pPr marL="0" indent="0">
              <a:spcBef>
                <a:spcPts val="0"/>
              </a:spcBef>
            </a:pPr>
            <a:r>
              <a:rPr lang="en-US" dirty="0"/>
              <a:t>Let us pray</a:t>
            </a:r>
            <a:r>
              <a:rPr lang="en-US" b="1" dirty="0"/>
              <a:t>, </a:t>
            </a:r>
          </a:p>
          <a:p>
            <a:pPr marL="0" indent="0">
              <a:spcBef>
                <a:spcPts val="0"/>
              </a:spcBef>
            </a:pPr>
            <a:endParaRPr lang="en-US" b="1" dirty="0"/>
          </a:p>
          <a:p>
            <a:pPr marL="0" indent="0">
              <a:spcBef>
                <a:spcPts val="0"/>
              </a:spcBef>
            </a:pPr>
            <a:r>
              <a:rPr lang="en-US" b="1" dirty="0"/>
              <a:t>Holy God you have called this church to be serving, welcoming, accepting, joyful, and grace filled.  Strengthen us in our accepting, through Jesus Christ our Savior and Lord.  Amen.</a:t>
            </a:r>
            <a:endParaRPr lang="en-US" dirty="0"/>
          </a:p>
        </p:txBody>
      </p:sp>
      <p:sp>
        <p:nvSpPr>
          <p:cNvPr id="4" name="Rectangle: Rounded Corners 3">
            <a:extLst>
              <a:ext uri="{FF2B5EF4-FFF2-40B4-BE49-F238E27FC236}">
                <a16:creationId xmlns:a16="http://schemas.microsoft.com/office/drawing/2014/main" id="{68DE05EC-DAF7-4978-A8F8-9352AA305683}"/>
              </a:ext>
            </a:extLst>
          </p:cNvPr>
          <p:cNvSpPr/>
          <p:nvPr/>
        </p:nvSpPr>
        <p:spPr bwMode="auto">
          <a:xfrm>
            <a:off x="304800" y="990600"/>
            <a:ext cx="5334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Rectangle: Rounded Corners 6">
            <a:extLst>
              <a:ext uri="{FF2B5EF4-FFF2-40B4-BE49-F238E27FC236}">
                <a16:creationId xmlns:a16="http://schemas.microsoft.com/office/drawing/2014/main" id="{2F1C76E7-EC0C-4048-9AE2-6BD91AE33C81}"/>
              </a:ext>
            </a:extLst>
          </p:cNvPr>
          <p:cNvSpPr/>
          <p:nvPr/>
        </p:nvSpPr>
        <p:spPr bwMode="auto">
          <a:xfrm>
            <a:off x="304800" y="1828800"/>
            <a:ext cx="533400" cy="4572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ea typeface="ＭＳ Ｐゴシック" pitchFamily="80" charset="-128"/>
              </a:rPr>
              <a:t>C</a:t>
            </a:r>
          </a:p>
        </p:txBody>
      </p:sp>
    </p:spTree>
    <p:extLst>
      <p:ext uri="{BB962C8B-B14F-4D97-AF65-F5344CB8AC3E}">
        <p14:creationId xmlns:p14="http://schemas.microsoft.com/office/powerpoint/2010/main" val="2197433314"/>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Acclamation </a:t>
            </a:r>
            <a:r>
              <a:rPr lang="en-US" b="0" dirty="0">
                <a:sym typeface="Monotype Sorts" charset="0"/>
              </a:rPr>
              <a:t>(p. 171)                                  </a:t>
            </a:r>
            <a:r>
              <a:rPr lang="en-US" i="1" dirty="0">
                <a:sym typeface="Monotype Sorts" charset="0"/>
              </a:rPr>
              <a:t>“Alleluia”</a:t>
            </a:r>
            <a:endParaRPr lang="en-US" i="1" dirty="0"/>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1676400"/>
            <a:ext cx="8382000" cy="4229100"/>
          </a:xfrm>
        </p:spPr>
        <p:txBody>
          <a:bodyPr/>
          <a:lstStyle/>
          <a:p>
            <a:pPr algn="ctr"/>
            <a:r>
              <a:rPr lang="en-US" b="1" dirty="0"/>
              <a:t>Alleluia. Lord, to whom shall we go?</a:t>
            </a:r>
            <a:endParaRPr lang="en-US" dirty="0"/>
          </a:p>
          <a:p>
            <a:pPr algn="ctr"/>
            <a:r>
              <a:rPr lang="en-US" b="1" dirty="0"/>
              <a:t>You have the words of eternal life. Alleluia.</a:t>
            </a:r>
          </a:p>
          <a:p>
            <a:pPr algn="ctr"/>
            <a:r>
              <a:rPr lang="en-US" b="1" i="1" dirty="0"/>
              <a:t>REPEAT</a:t>
            </a:r>
            <a:endParaRPr lang="en-US" i="1" dirty="0"/>
          </a:p>
          <a:p>
            <a:pPr algn="ctr"/>
            <a:br>
              <a:rPr lang="en-US" dirty="0"/>
            </a:br>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996750522"/>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r>
              <a:rPr lang="en-US" dirty="0"/>
              <a:t>Matthew 25:31-45</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r>
              <a:rPr lang="en-US" baseline="30000" dirty="0"/>
              <a:t>31</a:t>
            </a:r>
            <a:r>
              <a:rPr lang="en-US" dirty="0"/>
              <a:t>When the Son of Man comes in his glory, and all the angels with him, then he will sit on the throne of his glory. </a:t>
            </a:r>
            <a:r>
              <a:rPr lang="en-US" baseline="30000" dirty="0"/>
              <a:t>32</a:t>
            </a:r>
            <a:r>
              <a:rPr lang="en-US" dirty="0"/>
              <a:t>All the nations will be gathered before him, and he will separate people one from another as a shepherd separates the sheep from the goats, </a:t>
            </a:r>
            <a:r>
              <a:rPr lang="en-US" baseline="30000" dirty="0"/>
              <a:t>33</a:t>
            </a:r>
            <a:r>
              <a:rPr lang="en-US" dirty="0"/>
              <a:t>and he will put the sheep at his right hand and the goats at the left.</a:t>
            </a:r>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734176563"/>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r>
              <a:rPr lang="en-US" dirty="0"/>
              <a:t>Matthew 25:31-45</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r>
              <a:rPr lang="en-US" dirty="0"/>
              <a:t> </a:t>
            </a:r>
            <a:r>
              <a:rPr lang="en-US" baseline="30000" dirty="0"/>
              <a:t>34</a:t>
            </a:r>
            <a:r>
              <a:rPr lang="en-US" dirty="0"/>
              <a:t>Then the king will say to those at his right hand, 'Come, you that are blessed by my Father, inherit the kingdom prepared for you from the foundation of the world; </a:t>
            </a:r>
            <a:r>
              <a:rPr lang="en-US" baseline="30000" dirty="0"/>
              <a:t>35</a:t>
            </a:r>
            <a:r>
              <a:rPr lang="en-US" dirty="0"/>
              <a:t>for I was hungry and you gave me food, I was thirsty and you gave me something to drink, I was a stranger and you welcomed me, </a:t>
            </a:r>
            <a:r>
              <a:rPr lang="en-US" baseline="30000" dirty="0"/>
              <a:t>36</a:t>
            </a:r>
            <a:r>
              <a:rPr lang="en-US" dirty="0"/>
              <a:t>I was naked and you gave me clothing, I was sick and you took care of me, I was in prison and you visited me.'</a:t>
            </a:r>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2556320051"/>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r>
              <a:rPr lang="en-US" dirty="0"/>
              <a:t>Matthew 25:31-45</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r>
              <a:rPr lang="en-US" baseline="30000" dirty="0"/>
              <a:t>37</a:t>
            </a:r>
            <a:r>
              <a:rPr lang="en-US" dirty="0"/>
              <a:t>Then the righteous will answer him, 'Lord, when was it that we saw you hungry and gave you food, or thirsty and gave you something to drink? </a:t>
            </a:r>
            <a:r>
              <a:rPr lang="en-US" baseline="30000" dirty="0"/>
              <a:t>38</a:t>
            </a:r>
            <a:r>
              <a:rPr lang="en-US" dirty="0"/>
              <a:t>And when was it that we saw you a stranger and welcomed you, or naked and gave you clothing? </a:t>
            </a:r>
            <a:r>
              <a:rPr lang="en-US" baseline="30000" dirty="0"/>
              <a:t>39</a:t>
            </a:r>
            <a:r>
              <a:rPr lang="en-US" dirty="0"/>
              <a:t>And when was it that we saw you sick or in prison and visited you?'</a:t>
            </a: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3351386321"/>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r>
              <a:rPr lang="en-US" dirty="0"/>
              <a:t>Matthew 25:31-45</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r>
              <a:rPr lang="en-US" baseline="30000" dirty="0"/>
              <a:t>40</a:t>
            </a:r>
            <a:r>
              <a:rPr lang="en-US" dirty="0"/>
              <a:t>And the king will answer them, 'Truly I tell </a:t>
            </a:r>
            <a:r>
              <a:rPr lang="en-US" dirty="0" err="1"/>
              <a:t>you,just</a:t>
            </a:r>
            <a:r>
              <a:rPr lang="en-US" dirty="0"/>
              <a:t> as you did it to one of the least of these who are members of my family, you did it to me.' </a:t>
            </a:r>
            <a:r>
              <a:rPr lang="en-US" baseline="30000" dirty="0"/>
              <a:t>41</a:t>
            </a:r>
            <a:r>
              <a:rPr lang="en-US" dirty="0"/>
              <a:t>Then he will say to those at his left hand, 'You that are accursed, depart from me into the eternal fire prepared for the devil and his angels; </a:t>
            </a:r>
            <a:r>
              <a:rPr lang="en-US" baseline="30000" dirty="0"/>
              <a:t>42</a:t>
            </a:r>
            <a:r>
              <a:rPr lang="en-US" dirty="0"/>
              <a:t>for I was hungry and you gave me no food, I was thirsty and you gave me nothing to drink,</a:t>
            </a: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419647116"/>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r>
              <a:rPr lang="en-US" dirty="0"/>
              <a:t>Matthew 25:31-45</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r>
              <a:rPr lang="en-US" dirty="0"/>
              <a:t> </a:t>
            </a:r>
            <a:r>
              <a:rPr lang="en-US" baseline="30000" dirty="0"/>
              <a:t>43</a:t>
            </a:r>
            <a:r>
              <a:rPr lang="en-US" dirty="0"/>
              <a:t>I was a stranger and you did not welcome me, naked and you did not give me clothing, sick and in prison and you did not visit me.' </a:t>
            </a:r>
            <a:r>
              <a:rPr lang="en-US" baseline="30000" dirty="0"/>
              <a:t>44</a:t>
            </a:r>
            <a:r>
              <a:rPr lang="en-US" dirty="0"/>
              <a:t>Then they also will answer, 'Lord, when was it that we saw you hungry or thirsty or a stranger or naked or sick or in prison, and did not take care of you?' </a:t>
            </a:r>
            <a:r>
              <a:rPr lang="en-US" baseline="30000" dirty="0"/>
              <a:t>45</a:t>
            </a:r>
            <a:r>
              <a:rPr lang="en-US" dirty="0"/>
              <a:t>Then he will answer them, 'Truly I tell you, just as you did not do it to one of the least of these, you did not do it to me.'</a:t>
            </a:r>
          </a:p>
          <a:p>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120988253"/>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Reading		</a:t>
            </a:r>
            <a:endParaRPr lang="en-US" dirty="0"/>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endParaRPr lang="en-US" dirty="0"/>
          </a:p>
          <a:p>
            <a:r>
              <a:rPr lang="en-US" dirty="0"/>
              <a:t>	The Gospel of the Lord</a:t>
            </a:r>
          </a:p>
          <a:p>
            <a:endParaRPr lang="en-US" dirty="0"/>
          </a:p>
          <a:p>
            <a:r>
              <a:rPr lang="en-US" b="1" dirty="0"/>
              <a:t>	Praise to you, O Christ</a:t>
            </a:r>
            <a:endParaRPr lang="en-US" dirty="0"/>
          </a:p>
          <a:p>
            <a:endParaRPr lang="en-US" dirty="0"/>
          </a:p>
          <a:p>
            <a:pPr marL="0" indent="0"/>
            <a:endParaRPr lang="en-US" dirty="0"/>
          </a:p>
          <a:p>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6" name="AutoShape 3">
            <a:extLst>
              <a:ext uri="{FF2B5EF4-FFF2-40B4-BE49-F238E27FC236}">
                <a16:creationId xmlns:a16="http://schemas.microsoft.com/office/drawing/2014/main" id="{20DBF81A-711D-4BFB-ACC9-7A195B89ECFC}"/>
              </a:ext>
            </a:extLst>
          </p:cNvPr>
          <p:cNvSpPr>
            <a:spLocks noChangeArrowheads="1"/>
          </p:cNvSpPr>
          <p:nvPr/>
        </p:nvSpPr>
        <p:spPr bwMode="auto">
          <a:xfrm>
            <a:off x="381000" y="1488496"/>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7" name="AutoShape 4">
            <a:extLst>
              <a:ext uri="{FF2B5EF4-FFF2-40B4-BE49-F238E27FC236}">
                <a16:creationId xmlns:a16="http://schemas.microsoft.com/office/drawing/2014/main" id="{57398A88-6E0C-4754-A20C-0E3741925C1A}"/>
              </a:ext>
            </a:extLst>
          </p:cNvPr>
          <p:cNvSpPr>
            <a:spLocks noChangeArrowheads="1"/>
          </p:cNvSpPr>
          <p:nvPr/>
        </p:nvSpPr>
        <p:spPr bwMode="auto">
          <a:xfrm>
            <a:off x="381000" y="25146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97462513"/>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14400"/>
            <a:ext cx="8382000" cy="1295400"/>
          </a:xfrm>
        </p:spPr>
        <p:txBody>
          <a:bodyPr/>
          <a:lstStyle/>
          <a:p>
            <a:pPr algn="ctr" eaLnBrk="1" hangingPunct="1">
              <a:lnSpc>
                <a:spcPct val="90000"/>
              </a:lnSpc>
            </a:pPr>
            <a:endParaRPr lang="en-US" sz="2400" dirty="0">
              <a:solidFill>
                <a:srgbClr val="4D2B77"/>
              </a:solidFill>
              <a:latin typeface="Comic Sans MS" charset="0"/>
              <a:ea typeface="Osaka" charset="0"/>
            </a:endParaRPr>
          </a:p>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5" name="Picture 4" descr="children-clip-art-school-120609 (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81200" y="1828800"/>
            <a:ext cx="5160130" cy="3429000"/>
          </a:xfrm>
          <a:prstGeom prst="rect">
            <a:avLst/>
          </a:prstGeom>
        </p:spPr>
      </p:pic>
    </p:spTree>
    <p:extLst>
      <p:ext uri="{BB962C8B-B14F-4D97-AF65-F5344CB8AC3E}">
        <p14:creationId xmlns:p14="http://schemas.microsoft.com/office/powerpoint/2010/main" val="3182616495"/>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Hymn                                     (#836) “Joyful, Joyful"</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838200"/>
            <a:ext cx="8915400" cy="4305300"/>
          </a:xfrm>
        </p:spPr>
        <p:txBody>
          <a:bodyPr/>
          <a:lstStyle/>
          <a:p>
            <a:pPr algn="ctr"/>
            <a:r>
              <a:rPr lang="en-US" b="1" dirty="0"/>
              <a:t>1	Joyful, joyful we adore thee,</a:t>
            </a:r>
          </a:p>
          <a:p>
            <a:pPr algn="ctr"/>
            <a:r>
              <a:rPr lang="en-US" b="1" dirty="0"/>
              <a:t>	God of glory, Lord of love!</a:t>
            </a:r>
          </a:p>
          <a:p>
            <a:pPr algn="ctr"/>
            <a:r>
              <a:rPr lang="en-US" b="1" dirty="0"/>
              <a:t>	Hearts unfold like </a:t>
            </a:r>
            <a:r>
              <a:rPr lang="en-US" b="1" dirty="0" err="1"/>
              <a:t>flow'rs</a:t>
            </a:r>
            <a:r>
              <a:rPr lang="en-US" b="1" dirty="0"/>
              <a:t> before thee,</a:t>
            </a:r>
          </a:p>
          <a:p>
            <a:pPr algn="ctr"/>
            <a:r>
              <a:rPr lang="en-US" b="1" dirty="0"/>
              <a:t>	praising thee, their sun above.</a:t>
            </a:r>
          </a:p>
          <a:p>
            <a:pPr algn="ctr"/>
            <a:r>
              <a:rPr lang="en-US" b="1" dirty="0"/>
              <a:t>	Melt the clouds of sin and sadness,</a:t>
            </a:r>
          </a:p>
          <a:p>
            <a:pPr algn="ctr"/>
            <a:r>
              <a:rPr lang="en-US" b="1" dirty="0"/>
              <a:t>	drive the gloom of doubt away.</a:t>
            </a:r>
          </a:p>
          <a:p>
            <a:pPr algn="ctr"/>
            <a:r>
              <a:rPr lang="en-US" b="1" dirty="0"/>
              <a:t>	Giver of immortal gladness,</a:t>
            </a:r>
          </a:p>
          <a:p>
            <a:pPr algn="ctr"/>
            <a:r>
              <a:rPr lang="en-US" b="1" dirty="0"/>
              <a:t>	fill us with the light of day.</a:t>
            </a:r>
          </a:p>
          <a:p>
            <a:endParaRPr lang="en-US" dirty="0"/>
          </a:p>
        </p:txBody>
      </p:sp>
    </p:spTree>
    <p:extLst>
      <p:ext uri="{BB962C8B-B14F-4D97-AF65-F5344CB8AC3E}">
        <p14:creationId xmlns:p14="http://schemas.microsoft.com/office/powerpoint/2010/main" val="350524551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418D-C7CA-47D6-BF79-1F194612B2B3}"/>
              </a:ext>
            </a:extLst>
          </p:cNvPr>
          <p:cNvSpPr>
            <a:spLocks noGrp="1"/>
          </p:cNvSpPr>
          <p:nvPr>
            <p:ph type="title"/>
          </p:nvPr>
        </p:nvSpPr>
        <p:spPr/>
        <p:txBody>
          <a:bodyPr/>
          <a:lstStyle/>
          <a:p>
            <a:r>
              <a:rPr lang="en-US" dirty="0" err="1"/>
              <a:t>Prayground</a:t>
            </a:r>
            <a:r>
              <a:rPr lang="en-US" dirty="0"/>
              <a:t> Dedication</a:t>
            </a:r>
          </a:p>
        </p:txBody>
      </p:sp>
      <p:sp>
        <p:nvSpPr>
          <p:cNvPr id="3" name="Content Placeholder 2">
            <a:extLst>
              <a:ext uri="{FF2B5EF4-FFF2-40B4-BE49-F238E27FC236}">
                <a16:creationId xmlns:a16="http://schemas.microsoft.com/office/drawing/2014/main" id="{CF03925C-FE36-4DC2-B455-61CB7E5EDAEA}"/>
              </a:ext>
            </a:extLst>
          </p:cNvPr>
          <p:cNvSpPr>
            <a:spLocks noGrp="1"/>
          </p:cNvSpPr>
          <p:nvPr>
            <p:ph idx="1"/>
          </p:nvPr>
        </p:nvSpPr>
        <p:spPr>
          <a:xfrm>
            <a:off x="304800" y="952500"/>
            <a:ext cx="8458200" cy="4953000"/>
          </a:xfrm>
        </p:spPr>
        <p:txBody>
          <a:bodyPr/>
          <a:lstStyle/>
          <a:p>
            <a:pPr algn="ctr"/>
            <a:r>
              <a:rPr lang="en-US" i="1" dirty="0"/>
              <a:t>Please turn towards the </a:t>
            </a:r>
            <a:r>
              <a:rPr lang="en-US" i="1" dirty="0" err="1"/>
              <a:t>Prayground</a:t>
            </a:r>
            <a:r>
              <a:rPr lang="en-US" i="1" dirty="0"/>
              <a:t> and refer to the “</a:t>
            </a:r>
            <a:r>
              <a:rPr lang="en-US" i="1" dirty="0" err="1"/>
              <a:t>Prayground</a:t>
            </a:r>
            <a:r>
              <a:rPr lang="en-US" i="1"/>
              <a:t> Dedication” </a:t>
            </a:r>
            <a:r>
              <a:rPr lang="en-US" i="1" dirty="0"/>
              <a:t>found in your bulletin</a:t>
            </a:r>
          </a:p>
        </p:txBody>
      </p:sp>
      <p:pic>
        <p:nvPicPr>
          <p:cNvPr id="5" name="Picture 4" descr="A picture containing text, person&#10;&#10;Description automatically generated">
            <a:extLst>
              <a:ext uri="{FF2B5EF4-FFF2-40B4-BE49-F238E27FC236}">
                <a16:creationId xmlns:a16="http://schemas.microsoft.com/office/drawing/2014/main" id="{64B2C31C-62A1-46BC-A172-D219940C3B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07904" y="1981200"/>
            <a:ext cx="3153103" cy="3352800"/>
          </a:xfrm>
          <a:prstGeom prst="ellipse">
            <a:avLst/>
          </a:prstGeom>
          <a:ln>
            <a:noFill/>
          </a:ln>
          <a:effectLst>
            <a:softEdge rad="112500"/>
          </a:effectLst>
        </p:spPr>
      </p:pic>
      <p:sp>
        <p:nvSpPr>
          <p:cNvPr id="7" name="TextBox 6">
            <a:extLst>
              <a:ext uri="{FF2B5EF4-FFF2-40B4-BE49-F238E27FC236}">
                <a16:creationId xmlns:a16="http://schemas.microsoft.com/office/drawing/2014/main" id="{10948172-3EA0-4B1F-8CD4-EA52DC51014D}"/>
              </a:ext>
            </a:extLst>
          </p:cNvPr>
          <p:cNvSpPr txBox="1"/>
          <p:nvPr/>
        </p:nvSpPr>
        <p:spPr>
          <a:xfrm>
            <a:off x="4061007" y="2362200"/>
            <a:ext cx="4854393" cy="1938992"/>
          </a:xfrm>
          <a:prstGeom prst="rect">
            <a:avLst/>
          </a:prstGeom>
          <a:noFill/>
        </p:spPr>
        <p:txBody>
          <a:bodyPr wrap="square" rtlCol="0">
            <a:spAutoFit/>
          </a:bodyPr>
          <a:lstStyle/>
          <a:p>
            <a:r>
              <a:rPr lang="en-US" i="1" dirty="0"/>
              <a:t>Jesus said, </a:t>
            </a:r>
            <a:r>
              <a:rPr lang="en-US" i="1" dirty="0">
                <a:solidFill>
                  <a:srgbClr val="FF0000"/>
                </a:solidFill>
              </a:rPr>
              <a:t>“Let the little children come to me, and do not stop them; for it is to such as these that the kingdom of heaven belongs.”</a:t>
            </a:r>
          </a:p>
          <a:p>
            <a:pPr algn="r"/>
            <a:r>
              <a:rPr lang="en-US" i="1" dirty="0"/>
              <a:t>~Matthew 19:14</a:t>
            </a:r>
          </a:p>
        </p:txBody>
      </p:sp>
    </p:spTree>
    <p:extLst>
      <p:ext uri="{BB962C8B-B14F-4D97-AF65-F5344CB8AC3E}">
        <p14:creationId xmlns:p14="http://schemas.microsoft.com/office/powerpoint/2010/main" val="4057394904"/>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 y="228600"/>
            <a:ext cx="8991600" cy="381000"/>
          </a:xfrm>
        </p:spPr>
        <p:txBody>
          <a:bodyPr/>
          <a:lstStyle/>
          <a:p>
            <a:pPr eaLnBrk="1" hangingPunct="1">
              <a:defRPr/>
            </a:pPr>
            <a:r>
              <a:rPr lang="en-US" dirty="0"/>
              <a:t>Sermon		                                          </a:t>
            </a:r>
            <a:r>
              <a:rPr lang="en-US" i="1" dirty="0"/>
              <a:t>Jeremy Hallquist</a:t>
            </a:r>
          </a:p>
        </p:txBody>
      </p:sp>
      <p:pic>
        <p:nvPicPr>
          <p:cNvPr id="5" name="Picture 4" descr="A screenshot of a cell phone&#10;&#10;Description automatically generated">
            <a:extLst>
              <a:ext uri="{FF2B5EF4-FFF2-40B4-BE49-F238E27FC236}">
                <a16:creationId xmlns:a16="http://schemas.microsoft.com/office/drawing/2014/main" id="{CA81D816-03D4-488E-86F6-E7F723728733}"/>
              </a:ext>
            </a:extLst>
          </p:cNvPr>
          <p:cNvPicPr>
            <a:picLocks noChangeAspect="1"/>
          </p:cNvPicPr>
          <p:nvPr/>
        </p:nvPicPr>
        <p:blipFill rotWithShape="1">
          <a:blip r:embed="rId3">
            <a:extLst>
              <a:ext uri="{28A0092B-C50C-407E-A947-70E740481C1C}">
                <a14:useLocalDpi xmlns:a14="http://schemas.microsoft.com/office/drawing/2010/main" val="0"/>
              </a:ext>
            </a:extLst>
          </a:blip>
          <a:srcRect t="3469"/>
          <a:stretch/>
        </p:blipFill>
        <p:spPr>
          <a:xfrm>
            <a:off x="304800" y="838200"/>
            <a:ext cx="8534400" cy="6360991"/>
          </a:xfrm>
          <a:prstGeom prst="rect">
            <a:avLst/>
          </a:prstGeom>
        </p:spPr>
      </p:pic>
    </p:spTree>
    <p:extLst>
      <p:ext uri="{BB962C8B-B14F-4D97-AF65-F5344CB8AC3E}">
        <p14:creationId xmlns:p14="http://schemas.microsoft.com/office/powerpoint/2010/main" val="3757544779"/>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1	"I will come to you in the silence,</a:t>
            </a:r>
          </a:p>
          <a:p>
            <a:pPr algn="ctr"/>
            <a:r>
              <a:rPr lang="en-US" b="1" dirty="0"/>
              <a:t>	I will lift you from all your fear.</a:t>
            </a:r>
          </a:p>
          <a:p>
            <a:pPr algn="ctr"/>
            <a:r>
              <a:rPr lang="en-US" b="1" dirty="0"/>
              <a:t>	You will hear my voice,</a:t>
            </a:r>
          </a:p>
          <a:p>
            <a:pPr algn="ctr"/>
            <a:r>
              <a:rPr lang="en-US" b="1" dirty="0"/>
              <a:t>	I claim you as my choice.</a:t>
            </a:r>
          </a:p>
          <a:p>
            <a:pPr algn="ctr"/>
            <a:r>
              <a:rPr lang="en-US" b="1" dirty="0"/>
              <a:t>	Be still and know I am here."</a:t>
            </a:r>
          </a:p>
          <a:p>
            <a:endParaRPr lang="en-US" dirty="0"/>
          </a:p>
        </p:txBody>
      </p:sp>
    </p:spTree>
    <p:extLst>
      <p:ext uri="{BB962C8B-B14F-4D97-AF65-F5344CB8AC3E}">
        <p14:creationId xmlns:p14="http://schemas.microsoft.com/office/powerpoint/2010/main" val="3676622209"/>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2	"I am hope for all who are hopeless,</a:t>
            </a:r>
          </a:p>
          <a:p>
            <a:pPr algn="ctr"/>
            <a:r>
              <a:rPr lang="en-US" b="1" dirty="0"/>
              <a:t>	I am eyes for all who long to see.</a:t>
            </a:r>
          </a:p>
          <a:p>
            <a:pPr algn="ctr"/>
            <a:r>
              <a:rPr lang="en-US" b="1" dirty="0"/>
              <a:t>	In the shadows of the night,</a:t>
            </a:r>
          </a:p>
          <a:p>
            <a:pPr algn="ctr"/>
            <a:r>
              <a:rPr lang="en-US" b="1" dirty="0"/>
              <a:t>	I will be your light.</a:t>
            </a:r>
          </a:p>
          <a:p>
            <a:pPr algn="ctr"/>
            <a:r>
              <a:rPr lang="en-US" b="1" dirty="0"/>
              <a:t>	Come and rest in me."</a:t>
            </a:r>
          </a:p>
          <a:p>
            <a:endParaRPr lang="en-US" dirty="0"/>
          </a:p>
        </p:txBody>
      </p:sp>
    </p:spTree>
    <p:extLst>
      <p:ext uri="{BB962C8B-B14F-4D97-AF65-F5344CB8AC3E}">
        <p14:creationId xmlns:p14="http://schemas.microsoft.com/office/powerpoint/2010/main" val="152629769"/>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REFRAIN</a:t>
            </a:r>
          </a:p>
          <a:p>
            <a:pPr algn="ctr"/>
            <a:r>
              <a:rPr lang="en-US" b="1" dirty="0"/>
              <a:t>	"Do not be afraid, I am with you.</a:t>
            </a:r>
          </a:p>
          <a:p>
            <a:pPr algn="ctr"/>
            <a:r>
              <a:rPr lang="en-US" b="1" dirty="0"/>
              <a:t>	I have called you each by name.</a:t>
            </a:r>
          </a:p>
          <a:p>
            <a:pPr algn="ctr"/>
            <a:r>
              <a:rPr lang="en-US" b="1" dirty="0"/>
              <a:t>	Come and follow me,</a:t>
            </a:r>
          </a:p>
          <a:p>
            <a:pPr algn="ctr"/>
            <a:r>
              <a:rPr lang="en-US" b="1" dirty="0"/>
              <a:t>	I will bring you home;</a:t>
            </a:r>
          </a:p>
          <a:p>
            <a:pPr algn="ctr"/>
            <a:r>
              <a:rPr lang="en-US" b="1" dirty="0"/>
              <a:t>	I love you and you are mine."</a:t>
            </a:r>
          </a:p>
          <a:p>
            <a:endParaRPr lang="en-US" dirty="0"/>
          </a:p>
        </p:txBody>
      </p:sp>
    </p:spTree>
    <p:extLst>
      <p:ext uri="{BB962C8B-B14F-4D97-AF65-F5344CB8AC3E}">
        <p14:creationId xmlns:p14="http://schemas.microsoft.com/office/powerpoint/2010/main" val="2651339026"/>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3	"I am strength for all the despairing,</a:t>
            </a:r>
          </a:p>
          <a:p>
            <a:pPr algn="ctr"/>
            <a:r>
              <a:rPr lang="en-US" b="1" dirty="0"/>
              <a:t>	healing for the ones who dwell in shame.</a:t>
            </a:r>
          </a:p>
          <a:p>
            <a:pPr algn="ctr"/>
            <a:r>
              <a:rPr lang="en-US" b="1" dirty="0"/>
              <a:t>	All the blind will see,</a:t>
            </a:r>
          </a:p>
          <a:p>
            <a:pPr algn="ctr"/>
            <a:r>
              <a:rPr lang="en-US" b="1" dirty="0"/>
              <a:t>	the lame will all run free,</a:t>
            </a:r>
          </a:p>
          <a:p>
            <a:pPr algn="ctr"/>
            <a:r>
              <a:rPr lang="en-US" b="1" dirty="0"/>
              <a:t>	and all will know my name." </a:t>
            </a:r>
            <a:endParaRPr lang="en-US" dirty="0"/>
          </a:p>
        </p:txBody>
      </p:sp>
    </p:spTree>
    <p:extLst>
      <p:ext uri="{BB962C8B-B14F-4D97-AF65-F5344CB8AC3E}">
        <p14:creationId xmlns:p14="http://schemas.microsoft.com/office/powerpoint/2010/main" val="2648605718"/>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REFRAIN</a:t>
            </a:r>
          </a:p>
          <a:p>
            <a:pPr algn="ctr"/>
            <a:r>
              <a:rPr lang="en-US" b="1" dirty="0"/>
              <a:t>	"Do not be afraid, I am with you.</a:t>
            </a:r>
          </a:p>
          <a:p>
            <a:pPr algn="ctr"/>
            <a:r>
              <a:rPr lang="en-US" b="1" dirty="0"/>
              <a:t>	I have called you each by name.</a:t>
            </a:r>
          </a:p>
          <a:p>
            <a:pPr algn="ctr"/>
            <a:r>
              <a:rPr lang="en-US" b="1" dirty="0"/>
              <a:t>	Come and follow me,</a:t>
            </a:r>
          </a:p>
          <a:p>
            <a:pPr algn="ctr"/>
            <a:r>
              <a:rPr lang="en-US" b="1" dirty="0"/>
              <a:t>	I will bring you home;</a:t>
            </a:r>
          </a:p>
          <a:p>
            <a:pPr algn="ctr"/>
            <a:r>
              <a:rPr lang="en-US" b="1" dirty="0"/>
              <a:t>	I love you and you are mine."</a:t>
            </a:r>
          </a:p>
          <a:p>
            <a:endParaRPr lang="en-US" dirty="0"/>
          </a:p>
        </p:txBody>
      </p:sp>
    </p:spTree>
    <p:extLst>
      <p:ext uri="{BB962C8B-B14F-4D97-AF65-F5344CB8AC3E}">
        <p14:creationId xmlns:p14="http://schemas.microsoft.com/office/powerpoint/2010/main" val="2531357224"/>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4	"I am the Word that leads all to freedom,</a:t>
            </a:r>
          </a:p>
          <a:p>
            <a:pPr algn="ctr"/>
            <a:r>
              <a:rPr lang="en-US" b="1" dirty="0"/>
              <a:t>	I am the peace the world cannot give.</a:t>
            </a:r>
          </a:p>
          <a:p>
            <a:pPr algn="ctr"/>
            <a:r>
              <a:rPr lang="en-US" b="1" dirty="0"/>
              <a:t>	I will call your name,</a:t>
            </a:r>
          </a:p>
          <a:p>
            <a:pPr algn="ctr"/>
            <a:r>
              <a:rPr lang="en-US" b="1" dirty="0"/>
              <a:t>	embracing all your pain.</a:t>
            </a:r>
          </a:p>
          <a:p>
            <a:pPr algn="ctr"/>
            <a:r>
              <a:rPr lang="en-US" b="1" dirty="0"/>
              <a:t>	Stand up, now walk and live!" </a:t>
            </a:r>
            <a:endParaRPr lang="en-US" dirty="0"/>
          </a:p>
        </p:txBody>
      </p:sp>
    </p:spTree>
    <p:extLst>
      <p:ext uri="{BB962C8B-B14F-4D97-AF65-F5344CB8AC3E}">
        <p14:creationId xmlns:p14="http://schemas.microsoft.com/office/powerpoint/2010/main" val="4222256821"/>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Hymn of the Day                                    (#581</a:t>
            </a:r>
            <a:r>
              <a:rPr lang="en-US" i="1" dirty="0"/>
              <a:t>) “You Are Mine”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990600"/>
            <a:ext cx="8915400" cy="4457700"/>
          </a:xfrm>
        </p:spPr>
        <p:txBody>
          <a:bodyPr/>
          <a:lstStyle/>
          <a:p>
            <a:pPr algn="ctr"/>
            <a:r>
              <a:rPr lang="en-US" b="1" dirty="0"/>
              <a:t>REFRAIN</a:t>
            </a:r>
          </a:p>
          <a:p>
            <a:pPr algn="ctr"/>
            <a:r>
              <a:rPr lang="en-US" b="1" dirty="0"/>
              <a:t>	"Do not be afraid, I am with you.</a:t>
            </a:r>
          </a:p>
          <a:p>
            <a:pPr algn="ctr"/>
            <a:r>
              <a:rPr lang="en-US" b="1" dirty="0"/>
              <a:t>	I have called you each by name.</a:t>
            </a:r>
          </a:p>
          <a:p>
            <a:pPr algn="ctr"/>
            <a:r>
              <a:rPr lang="en-US" b="1" dirty="0"/>
              <a:t>	Come and follow me,</a:t>
            </a:r>
          </a:p>
          <a:p>
            <a:pPr algn="ctr"/>
            <a:r>
              <a:rPr lang="en-US" b="1" dirty="0"/>
              <a:t>	I will bring you home;</a:t>
            </a:r>
          </a:p>
          <a:p>
            <a:pPr algn="ctr"/>
            <a:r>
              <a:rPr lang="en-US" b="1" dirty="0"/>
              <a:t>	I love you and you are mine."</a:t>
            </a:r>
          </a:p>
          <a:p>
            <a:endParaRPr lang="en-US" dirty="0"/>
          </a:p>
        </p:txBody>
      </p:sp>
    </p:spTree>
    <p:extLst>
      <p:ext uri="{BB962C8B-B14F-4D97-AF65-F5344CB8AC3E}">
        <p14:creationId xmlns:p14="http://schemas.microsoft.com/office/powerpoint/2010/main" val="2420285509"/>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Backpack and Briefcase Blessing</a:t>
            </a:r>
          </a:p>
        </p:txBody>
      </p:sp>
      <p:pic>
        <p:nvPicPr>
          <p:cNvPr id="3" name="Picture 2">
            <a:extLst>
              <a:ext uri="{FF2B5EF4-FFF2-40B4-BE49-F238E27FC236}">
                <a16:creationId xmlns:a16="http://schemas.microsoft.com/office/drawing/2014/main" id="{EB23329D-2ECE-4CB9-9CDD-7675E0E9F802}"/>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828800" y="1143000"/>
            <a:ext cx="5334001" cy="3631759"/>
          </a:xfrm>
          <a:prstGeom prst="rect">
            <a:avLst/>
          </a:prstGeom>
        </p:spPr>
      </p:pic>
      <p:sp>
        <p:nvSpPr>
          <p:cNvPr id="11" name="TextBox 10">
            <a:extLst>
              <a:ext uri="{FF2B5EF4-FFF2-40B4-BE49-F238E27FC236}">
                <a16:creationId xmlns:a16="http://schemas.microsoft.com/office/drawing/2014/main" id="{AE329139-0875-416A-BF8D-8BF82DE0E0BB}"/>
              </a:ext>
            </a:extLst>
          </p:cNvPr>
          <p:cNvSpPr txBox="1"/>
          <p:nvPr/>
        </p:nvSpPr>
        <p:spPr>
          <a:xfrm>
            <a:off x="990600" y="2514600"/>
            <a:ext cx="2971800" cy="1200329"/>
          </a:xfrm>
          <a:prstGeom prst="rect">
            <a:avLst/>
          </a:prstGeom>
          <a:noFill/>
        </p:spPr>
        <p:txBody>
          <a:bodyPr wrap="square" rtlCol="0">
            <a:spAutoFit/>
          </a:bodyPr>
          <a:lstStyle/>
          <a:p>
            <a:pPr algn="r"/>
            <a:r>
              <a:rPr lang="en-US" sz="3600" dirty="0">
                <a:solidFill>
                  <a:schemeClr val="tx1">
                    <a:lumMod val="85000"/>
                    <a:lumOff val="15000"/>
                  </a:schemeClr>
                </a:solidFill>
                <a:latin typeface="Arial Rounded MT Bold" panose="020F0704030504030204" pitchFamily="34" charset="0"/>
              </a:rPr>
              <a:t>&amp; </a:t>
            </a:r>
          </a:p>
          <a:p>
            <a:pPr algn="r"/>
            <a:r>
              <a:rPr lang="en-US" sz="3600" dirty="0">
                <a:solidFill>
                  <a:schemeClr val="tx1">
                    <a:lumMod val="85000"/>
                    <a:lumOff val="15000"/>
                  </a:schemeClr>
                </a:solidFill>
                <a:latin typeface="Arial Rounded MT Bold" panose="020F0704030504030204" pitchFamily="34" charset="0"/>
              </a:rPr>
              <a:t>Briefcases</a:t>
            </a:r>
          </a:p>
        </p:txBody>
      </p:sp>
    </p:spTree>
    <p:extLst>
      <p:ext uri="{BB962C8B-B14F-4D97-AF65-F5344CB8AC3E}">
        <p14:creationId xmlns:p14="http://schemas.microsoft.com/office/powerpoint/2010/main" val="1615598784"/>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Hymn                                     (#836) “Joyful, Joyful"</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838200"/>
            <a:ext cx="8915400" cy="4305300"/>
          </a:xfrm>
        </p:spPr>
        <p:txBody>
          <a:bodyPr/>
          <a:lstStyle/>
          <a:p>
            <a:pPr algn="ctr"/>
            <a:r>
              <a:rPr lang="en-US" b="1" dirty="0"/>
              <a:t>2	All thy works with joy surround thee,</a:t>
            </a:r>
          </a:p>
          <a:p>
            <a:pPr algn="ctr"/>
            <a:r>
              <a:rPr lang="en-US" b="1" dirty="0"/>
              <a:t>	earth and </a:t>
            </a:r>
            <a:r>
              <a:rPr lang="en-US" b="1" dirty="0" err="1"/>
              <a:t>heav'n</a:t>
            </a:r>
            <a:r>
              <a:rPr lang="en-US" b="1" dirty="0"/>
              <a:t> reflect thy rays,</a:t>
            </a:r>
          </a:p>
          <a:p>
            <a:pPr algn="ctr"/>
            <a:r>
              <a:rPr lang="en-US" b="1" dirty="0"/>
              <a:t>	stars and angels sing around thee,</a:t>
            </a:r>
          </a:p>
          <a:p>
            <a:pPr algn="ctr"/>
            <a:r>
              <a:rPr lang="en-US" b="1" dirty="0"/>
              <a:t>	center of unbroken praise.</a:t>
            </a:r>
          </a:p>
          <a:p>
            <a:pPr algn="ctr"/>
            <a:r>
              <a:rPr lang="en-US" b="1" dirty="0"/>
              <a:t>	Field and forest, vale and mountain,</a:t>
            </a:r>
          </a:p>
          <a:p>
            <a:pPr algn="ctr"/>
            <a:r>
              <a:rPr lang="en-US" b="1" dirty="0"/>
              <a:t>	</a:t>
            </a:r>
            <a:r>
              <a:rPr lang="en-US" b="1" dirty="0" err="1"/>
              <a:t>flow'ry</a:t>
            </a:r>
            <a:r>
              <a:rPr lang="en-US" b="1" dirty="0"/>
              <a:t> meadow, flashing sea,</a:t>
            </a:r>
          </a:p>
          <a:p>
            <a:pPr algn="ctr"/>
            <a:r>
              <a:rPr lang="en-US" b="1" dirty="0"/>
              <a:t>	chanting bird, and flowing fountain</a:t>
            </a:r>
          </a:p>
          <a:p>
            <a:pPr algn="ctr"/>
            <a:r>
              <a:rPr lang="en-US" b="1" dirty="0"/>
              <a:t>	call us to rejoice in thee.</a:t>
            </a:r>
          </a:p>
          <a:p>
            <a:endParaRPr lang="en-US" dirty="0"/>
          </a:p>
        </p:txBody>
      </p:sp>
    </p:spTree>
    <p:extLst>
      <p:ext uri="{BB962C8B-B14F-4D97-AF65-F5344CB8AC3E}">
        <p14:creationId xmlns:p14="http://schemas.microsoft.com/office/powerpoint/2010/main" val="2818475094"/>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Backpack and Briefcase Blessing</a:t>
            </a:r>
          </a:p>
        </p:txBody>
      </p:sp>
      <p:sp>
        <p:nvSpPr>
          <p:cNvPr id="2" name="Content Placeholder 1"/>
          <p:cNvSpPr>
            <a:spLocks noGrp="1"/>
          </p:cNvSpPr>
          <p:nvPr>
            <p:ph idx="1"/>
          </p:nvPr>
        </p:nvSpPr>
        <p:spPr>
          <a:xfrm>
            <a:off x="457200" y="1066800"/>
            <a:ext cx="8305800" cy="4343400"/>
          </a:xfrm>
        </p:spPr>
        <p:txBody>
          <a:bodyPr/>
          <a:lstStyle/>
          <a:p>
            <a:pPr marL="0" indent="0"/>
            <a:r>
              <a:rPr lang="en-US" i="1" dirty="0"/>
              <a:t>As you begin this new school year we pray for God’s blessing for you at school, work and at home:</a:t>
            </a:r>
            <a:endParaRPr lang="en-US" dirty="0"/>
          </a:p>
          <a:p>
            <a:pPr marL="0" indent="0"/>
            <a:br>
              <a:rPr lang="en-US" dirty="0"/>
            </a:br>
            <a:r>
              <a:rPr lang="en-US" b="1" dirty="0"/>
              <a:t>“13 May the God of hope fill you with all joy and peace in believing, so that you may abound in hope by the power of the Holy Spirit.” </a:t>
            </a:r>
            <a:r>
              <a:rPr lang="en-US" dirty="0"/>
              <a:t> Romans 15:15</a:t>
            </a:r>
          </a:p>
        </p:txBody>
      </p:sp>
    </p:spTree>
    <p:extLst>
      <p:ext uri="{BB962C8B-B14F-4D97-AF65-F5344CB8AC3E}">
        <p14:creationId xmlns:p14="http://schemas.microsoft.com/office/powerpoint/2010/main" val="1878144953"/>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Backpack and Briefcase Blessing</a:t>
            </a:r>
          </a:p>
        </p:txBody>
      </p:sp>
      <p:sp>
        <p:nvSpPr>
          <p:cNvPr id="2" name="Content Placeholder 1"/>
          <p:cNvSpPr>
            <a:spLocks noGrp="1"/>
          </p:cNvSpPr>
          <p:nvPr>
            <p:ph idx="1"/>
          </p:nvPr>
        </p:nvSpPr>
        <p:spPr>
          <a:xfrm>
            <a:off x="457200" y="1066800"/>
            <a:ext cx="8305800" cy="4343400"/>
          </a:xfrm>
        </p:spPr>
        <p:txBody>
          <a:bodyPr/>
          <a:lstStyle/>
          <a:p>
            <a:pPr marL="0" indent="0"/>
            <a:r>
              <a:rPr lang="en-US" i="1" dirty="0"/>
              <a:t>For teachers, all school staff and adults, that through the challenges and frustrations, they may abide in love and find joy in the work.  As Jesus said,</a:t>
            </a:r>
            <a:br>
              <a:rPr lang="en-US" dirty="0"/>
            </a:br>
            <a:r>
              <a:rPr lang="en-US" b="1" dirty="0"/>
              <a:t>“</a:t>
            </a:r>
            <a:r>
              <a:rPr lang="en-US" b="1" baseline="30000" dirty="0"/>
              <a:t>10</a:t>
            </a:r>
            <a:r>
              <a:rPr lang="en-US" b="1" dirty="0"/>
              <a:t> If you keep my commandments, you will abide in my love, just as I have kept my Father’s commandments and abide in his love. </a:t>
            </a:r>
            <a:r>
              <a:rPr lang="en-US" b="1" baseline="30000" dirty="0"/>
              <a:t>11 </a:t>
            </a:r>
            <a:r>
              <a:rPr lang="en-US" b="1" dirty="0"/>
              <a:t>I have said these things to you so that my joy may be in you, and that your joy may be complete.”  </a:t>
            </a:r>
            <a:r>
              <a:rPr lang="en-US" dirty="0"/>
              <a:t>(John 15:10-11)</a:t>
            </a:r>
          </a:p>
        </p:txBody>
      </p:sp>
    </p:spTree>
    <p:extLst>
      <p:ext uri="{BB962C8B-B14F-4D97-AF65-F5344CB8AC3E}">
        <p14:creationId xmlns:p14="http://schemas.microsoft.com/office/powerpoint/2010/main" val="2978961936"/>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Backpack and Briefcase Blessing</a:t>
            </a:r>
          </a:p>
        </p:txBody>
      </p:sp>
      <p:sp>
        <p:nvSpPr>
          <p:cNvPr id="2" name="Content Placeholder 1"/>
          <p:cNvSpPr>
            <a:spLocks noGrp="1"/>
          </p:cNvSpPr>
          <p:nvPr>
            <p:ph idx="1"/>
          </p:nvPr>
        </p:nvSpPr>
        <p:spPr>
          <a:xfrm>
            <a:off x="531796" y="990600"/>
            <a:ext cx="8305800" cy="4343400"/>
          </a:xfrm>
        </p:spPr>
        <p:txBody>
          <a:bodyPr/>
          <a:lstStyle/>
          <a:p>
            <a:pPr marL="0" indent="0"/>
            <a:r>
              <a:rPr lang="en-US" i="1" dirty="0"/>
              <a:t>Let us pray,</a:t>
            </a:r>
            <a:endParaRPr lang="en-US" dirty="0"/>
          </a:p>
          <a:p>
            <a:pPr marL="0" indent="0"/>
            <a:r>
              <a:rPr lang="en-US" i="1" dirty="0"/>
              <a:t>Lord bless these backpacks and briefcases, these children of God both young and old and the crosses they carry.  May this year be filled with learning, friendship, and joy. Guide them in making good decisions and sharing your love, in Jesus’ name.</a:t>
            </a:r>
            <a:endParaRPr lang="en-US" dirty="0"/>
          </a:p>
          <a:p>
            <a:pPr marL="0" indent="0"/>
            <a:r>
              <a:rPr lang="en-US" b="1" dirty="0"/>
              <a:t>Amen</a:t>
            </a:r>
            <a:r>
              <a:rPr lang="en-US" dirty="0"/>
              <a:t>.</a:t>
            </a:r>
          </a:p>
        </p:txBody>
      </p:sp>
    </p:spTree>
    <p:extLst>
      <p:ext uri="{BB962C8B-B14F-4D97-AF65-F5344CB8AC3E}">
        <p14:creationId xmlns:p14="http://schemas.microsoft.com/office/powerpoint/2010/main" val="3924216026"/>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88066"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I believe in God, </a:t>
            </a:r>
          </a:p>
          <a:p>
            <a:r>
              <a:rPr lang="en-US" b="1" dirty="0"/>
              <a:t>the Father almighty,</a:t>
            </a:r>
          </a:p>
          <a:p>
            <a:r>
              <a:rPr lang="en-US" b="1" dirty="0"/>
              <a:t>creator of heaven and earth.</a:t>
            </a:r>
          </a:p>
        </p:txBody>
      </p:sp>
    </p:spTree>
    <p:extLst>
      <p:ext uri="{BB962C8B-B14F-4D97-AF65-F5344CB8AC3E}">
        <p14:creationId xmlns:p14="http://schemas.microsoft.com/office/powerpoint/2010/main" val="1064775648"/>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0114"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Jesus Christ, God's </a:t>
            </a:r>
          </a:p>
          <a:p>
            <a:r>
              <a:rPr lang="en-US" b="1" dirty="0"/>
              <a:t>only Son, our Lord, who was </a:t>
            </a:r>
          </a:p>
          <a:p>
            <a:r>
              <a:rPr lang="en-US" b="1" dirty="0"/>
              <a:t>Conceived by the Holy Spirit,</a:t>
            </a:r>
          </a:p>
          <a:p>
            <a:r>
              <a:rPr lang="en-US" b="1" dirty="0"/>
              <a:t>born of the virgin Mary,</a:t>
            </a:r>
          </a:p>
          <a:p>
            <a:r>
              <a:rPr lang="en-US" b="1" dirty="0"/>
              <a:t>suffered under Pontius Pilate,</a:t>
            </a:r>
          </a:p>
          <a:p>
            <a:r>
              <a:rPr lang="en-US" b="1" dirty="0"/>
              <a:t>was crucified, died, and was buried;</a:t>
            </a:r>
          </a:p>
          <a:p>
            <a:r>
              <a:rPr lang="en-US" b="1" dirty="0"/>
              <a:t>he descended to the dead.</a:t>
            </a:r>
          </a:p>
        </p:txBody>
      </p:sp>
    </p:spTree>
    <p:extLst>
      <p:ext uri="{BB962C8B-B14F-4D97-AF65-F5344CB8AC3E}">
        <p14:creationId xmlns:p14="http://schemas.microsoft.com/office/powerpoint/2010/main" val="2663461508"/>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On the third day he rose again;</a:t>
            </a:r>
          </a:p>
          <a:p>
            <a:r>
              <a:rPr lang="en-US" b="1" dirty="0"/>
              <a:t>he ascended into heaven,</a:t>
            </a:r>
          </a:p>
          <a:p>
            <a:r>
              <a:rPr lang="en-US" b="1" dirty="0"/>
              <a:t>he is seated at the right hand </a:t>
            </a:r>
          </a:p>
          <a:p>
            <a:r>
              <a:rPr lang="en-US" b="1" dirty="0"/>
              <a:t>of the Father, and he will come to </a:t>
            </a:r>
          </a:p>
          <a:p>
            <a:r>
              <a:rPr lang="en-US" b="1" dirty="0"/>
              <a:t>Judge the living and the dead.</a:t>
            </a:r>
          </a:p>
        </p:txBody>
      </p:sp>
    </p:spTree>
    <p:extLst>
      <p:ext uri="{BB962C8B-B14F-4D97-AF65-F5344CB8AC3E}">
        <p14:creationId xmlns:p14="http://schemas.microsoft.com/office/powerpoint/2010/main" val="4282053733"/>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the Holy Spirit,</a:t>
            </a:r>
          </a:p>
          <a:p>
            <a:r>
              <a:rPr lang="en-US" b="1" dirty="0"/>
              <a:t>the holy catholic church,</a:t>
            </a:r>
          </a:p>
          <a:p>
            <a:r>
              <a:rPr lang="en-US" b="1" dirty="0"/>
              <a:t>the communion of saints,</a:t>
            </a:r>
          </a:p>
          <a:p>
            <a:r>
              <a:rPr lang="en-US" b="1" dirty="0"/>
              <a:t>the forgiveness of sins,</a:t>
            </a:r>
          </a:p>
          <a:p>
            <a:r>
              <a:rPr lang="en-US" b="1" dirty="0"/>
              <a:t>the resurrection of the body,</a:t>
            </a:r>
          </a:p>
          <a:p>
            <a:r>
              <a:rPr lang="en-US" b="1" dirty="0"/>
              <a:t>and the life everlasting.  Amen.</a:t>
            </a:r>
          </a:p>
        </p:txBody>
      </p:sp>
    </p:spTree>
    <p:extLst>
      <p:ext uri="{BB962C8B-B14F-4D97-AF65-F5344CB8AC3E}">
        <p14:creationId xmlns:p14="http://schemas.microsoft.com/office/powerpoint/2010/main" val="2979674726"/>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943086850"/>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4"/>
          <p:cNvSpPr>
            <a:spLocks noGrp="1" noChangeArrowheads="1"/>
          </p:cNvSpPr>
          <p:nvPr>
            <p:ph idx="1"/>
          </p:nvPr>
        </p:nvSpPr>
        <p:spPr/>
        <p:txBody>
          <a:bodyPr/>
          <a:lstStyle/>
          <a:p>
            <a:r>
              <a:rPr lang="en-US" dirty="0"/>
              <a:t>The peace of Christ be with you always.</a:t>
            </a:r>
          </a:p>
          <a:p>
            <a:endParaRPr lang="en-US" dirty="0"/>
          </a:p>
          <a:p>
            <a:r>
              <a:rPr lang="en-US" b="1" dirty="0"/>
              <a:t>And also with you.</a:t>
            </a:r>
          </a:p>
        </p:txBody>
      </p:sp>
      <p:sp>
        <p:nvSpPr>
          <p:cNvPr id="10" name="AutoShape 3"/>
          <p:cNvSpPr>
            <a:spLocks noChangeArrowheads="1"/>
          </p:cNvSpPr>
          <p:nvPr/>
        </p:nvSpPr>
        <p:spPr bwMode="auto">
          <a:xfrm>
            <a:off x="9144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a:solidFill>
                  <a:srgbClr val="014209"/>
                </a:solidFill>
                <a:latin typeface="Georgia" charset="0"/>
              </a:rPr>
              <a:t>P</a:t>
            </a:r>
          </a:p>
        </p:txBody>
      </p:sp>
      <p:sp>
        <p:nvSpPr>
          <p:cNvPr id="11" name="AutoShape 4"/>
          <p:cNvSpPr>
            <a:spLocks noChangeArrowheads="1"/>
          </p:cNvSpPr>
          <p:nvPr/>
        </p:nvSpPr>
        <p:spPr bwMode="auto">
          <a:xfrm>
            <a:off x="914400" y="2476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46082" name="Rectangle 3"/>
          <p:cNvSpPr>
            <a:spLocks noGrp="1" noChangeArrowheads="1"/>
          </p:cNvSpPr>
          <p:nvPr>
            <p:ph type="title"/>
          </p:nvPr>
        </p:nvSpPr>
        <p:spPr/>
        <p:txBody>
          <a:bodyPr/>
          <a:lstStyle/>
          <a:p>
            <a:r>
              <a:rPr lang="en-US" dirty="0"/>
              <a:t>Sharing of the Peace</a:t>
            </a:r>
          </a:p>
        </p:txBody>
      </p:sp>
    </p:spTree>
    <p:extLst>
      <p:ext uri="{BB962C8B-B14F-4D97-AF65-F5344CB8AC3E}">
        <p14:creationId xmlns:p14="http://schemas.microsoft.com/office/powerpoint/2010/main" val="1052031924"/>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Offering	                					</a:t>
            </a:r>
            <a:endParaRPr lang="en-US" sz="2000" dirty="0">
              <a:solidFill>
                <a:srgbClr val="29005B"/>
              </a:solidFill>
            </a:endParaRPr>
          </a:p>
        </p:txBody>
      </p:sp>
      <p:sp>
        <p:nvSpPr>
          <p:cNvPr id="3" name="Content Placeholder 2">
            <a:extLst>
              <a:ext uri="{FF2B5EF4-FFF2-40B4-BE49-F238E27FC236}">
                <a16:creationId xmlns:a16="http://schemas.microsoft.com/office/drawing/2014/main" id="{AE7B5D5A-9044-46CA-A834-C2396265F2FC}"/>
              </a:ext>
            </a:extLst>
          </p:cNvPr>
          <p:cNvSpPr>
            <a:spLocks noGrp="1"/>
          </p:cNvSpPr>
          <p:nvPr>
            <p:ph idx="1"/>
          </p:nvPr>
        </p:nvSpPr>
        <p:spPr>
          <a:xfrm>
            <a:off x="304800" y="1654552"/>
            <a:ext cx="8382000" cy="4343400"/>
          </a:xfrm>
        </p:spPr>
        <p:txBody>
          <a:bodyPr/>
          <a:lstStyle/>
          <a:p>
            <a:pPr algn="ctr"/>
            <a:r>
              <a:rPr lang="en-US" b="1" dirty="0"/>
              <a:t>“The Table“</a:t>
            </a:r>
          </a:p>
          <a:p>
            <a:pPr algn="ctr"/>
            <a:r>
              <a:rPr lang="en-US" sz="2000" i="1" dirty="0"/>
              <a:t>by Chris Tomlin, Ed Cash and Wayne Jolley</a:t>
            </a:r>
          </a:p>
          <a:p>
            <a:pPr algn="ctr"/>
            <a:endParaRPr lang="en-US" dirty="0"/>
          </a:p>
          <a:p>
            <a:pPr algn="ctr"/>
            <a:r>
              <a:rPr lang="en-US" sz="2400" dirty="0"/>
              <a:t>featuring the ERLC Youth Choir</a:t>
            </a: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pic>
        <p:nvPicPr>
          <p:cNvPr id="8" name="Picture 7" descr="A picture containing vector graphics&#10;&#10;Description generated with high confidence">
            <a:extLst>
              <a:ext uri="{FF2B5EF4-FFF2-40B4-BE49-F238E27FC236}">
                <a16:creationId xmlns:a16="http://schemas.microsoft.com/office/drawing/2014/main" id="{CA068184-DA12-488D-8C80-8341ECA4EC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86600" y="5181600"/>
            <a:ext cx="1904999" cy="1676400"/>
          </a:xfrm>
          <a:prstGeom prst="rect">
            <a:avLst/>
          </a:prstGeom>
        </p:spPr>
      </p:pic>
      <p:sp>
        <p:nvSpPr>
          <p:cNvPr id="9" name="TextBox 8">
            <a:extLst>
              <a:ext uri="{FF2B5EF4-FFF2-40B4-BE49-F238E27FC236}">
                <a16:creationId xmlns:a16="http://schemas.microsoft.com/office/drawing/2014/main" id="{8C20F65F-CBE9-4A71-A89B-F9484A27A382}"/>
              </a:ext>
            </a:extLst>
          </p:cNvPr>
          <p:cNvSpPr txBox="1"/>
          <p:nvPr/>
        </p:nvSpPr>
        <p:spPr>
          <a:xfrm>
            <a:off x="2133600" y="4285178"/>
            <a:ext cx="4953000" cy="2492990"/>
          </a:xfrm>
          <a:prstGeom prst="rect">
            <a:avLst/>
          </a:prstGeom>
          <a:solidFill>
            <a:schemeClr val="bg1"/>
          </a:solidFill>
        </p:spPr>
        <p:txBody>
          <a:bodyPr wrap="square" rtlCol="0">
            <a:spAutoFit/>
          </a:bodyPr>
          <a:lstStyle/>
          <a:p>
            <a:pPr algn="ctr"/>
            <a:r>
              <a:rPr lang="en-US" sz="3600" b="1" dirty="0">
                <a:solidFill>
                  <a:srgbClr val="26AF5F"/>
                </a:solidFill>
              </a:rPr>
              <a:t>Tithe.ly</a:t>
            </a:r>
          </a:p>
          <a:p>
            <a:pPr algn="ctr"/>
            <a:r>
              <a:rPr lang="en-US" sz="3600" b="1" dirty="0">
                <a:solidFill>
                  <a:srgbClr val="26AF5F"/>
                </a:solidFill>
              </a:rPr>
              <a:t>text the word GIVE to </a:t>
            </a:r>
          </a:p>
          <a:p>
            <a:pPr algn="ctr"/>
            <a:r>
              <a:rPr lang="en-US" sz="3600" b="1" dirty="0">
                <a:solidFill>
                  <a:srgbClr val="26AF5F"/>
                </a:solidFill>
              </a:rPr>
              <a:t>612-324-8257</a:t>
            </a:r>
          </a:p>
          <a:p>
            <a:pPr algn="ctr"/>
            <a:r>
              <a:rPr lang="en-US" b="1" i="1" dirty="0">
                <a:solidFill>
                  <a:srgbClr val="26AF5F"/>
                </a:solidFill>
              </a:rPr>
              <a:t>Visit </a:t>
            </a:r>
            <a:r>
              <a:rPr lang="en-US" b="1" i="1" u="sng" dirty="0">
                <a:solidFill>
                  <a:srgbClr val="26AF5F"/>
                </a:solidFill>
              </a:rPr>
              <a:t>elkriverlutheran.org/give</a:t>
            </a:r>
            <a:r>
              <a:rPr lang="en-US" b="1" i="1" dirty="0">
                <a:solidFill>
                  <a:srgbClr val="26AF5F"/>
                </a:solidFill>
              </a:rPr>
              <a:t> for more giving options</a:t>
            </a:r>
          </a:p>
        </p:txBody>
      </p:sp>
    </p:spTree>
    <p:extLst>
      <p:ext uri="{BB962C8B-B14F-4D97-AF65-F5344CB8AC3E}">
        <p14:creationId xmlns:p14="http://schemas.microsoft.com/office/powerpoint/2010/main" val="263185937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Hymn                                     (#836) “Joyful, Joyful"</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838200"/>
            <a:ext cx="8915400" cy="4305300"/>
          </a:xfrm>
        </p:spPr>
        <p:txBody>
          <a:bodyPr/>
          <a:lstStyle/>
          <a:p>
            <a:pPr algn="ctr"/>
            <a:r>
              <a:rPr lang="en-US" b="1" dirty="0"/>
              <a:t>3	Thou art giving and forgiving,</a:t>
            </a:r>
          </a:p>
          <a:p>
            <a:pPr algn="ctr"/>
            <a:r>
              <a:rPr lang="en-US" b="1" dirty="0"/>
              <a:t>	ever blessing, ever blest,</a:t>
            </a:r>
          </a:p>
          <a:p>
            <a:pPr algn="ctr"/>
            <a:r>
              <a:rPr lang="en-US" b="1" dirty="0"/>
              <a:t>	wellspring of the joy of living,</a:t>
            </a:r>
          </a:p>
          <a:p>
            <a:pPr algn="ctr"/>
            <a:r>
              <a:rPr lang="en-US" b="1" dirty="0"/>
              <a:t>	ocean-depth of happy rest!</a:t>
            </a:r>
          </a:p>
          <a:p>
            <a:pPr algn="ctr"/>
            <a:r>
              <a:rPr lang="en-US" b="1" dirty="0"/>
              <a:t>	Thou our Father, Christ our brother,</a:t>
            </a:r>
          </a:p>
          <a:p>
            <a:pPr algn="ctr"/>
            <a:r>
              <a:rPr lang="en-US" b="1" dirty="0"/>
              <a:t>	all who live in love are thine;</a:t>
            </a:r>
          </a:p>
          <a:p>
            <a:pPr algn="ctr"/>
            <a:r>
              <a:rPr lang="en-US" b="1" dirty="0"/>
              <a:t>	teach us how to love each other,</a:t>
            </a:r>
          </a:p>
          <a:p>
            <a:pPr algn="ctr"/>
            <a:r>
              <a:rPr lang="en-US" b="1" dirty="0"/>
              <a:t>	lift us to the joy divine!</a:t>
            </a:r>
          </a:p>
          <a:p>
            <a:endParaRPr lang="en-US" dirty="0"/>
          </a:p>
        </p:txBody>
      </p:sp>
    </p:spTree>
    <p:extLst>
      <p:ext uri="{BB962C8B-B14F-4D97-AF65-F5344CB8AC3E}">
        <p14:creationId xmlns:p14="http://schemas.microsoft.com/office/powerpoint/2010/main" val="3359942902"/>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p:nvPr>
        </p:nvSpPr>
        <p:spPr/>
        <p:txBody>
          <a:bodyPr/>
          <a:lstStyle/>
          <a:p>
            <a:r>
              <a:rPr lang="en-US" b="1" dirty="0">
                <a:solidFill>
                  <a:srgbClr val="380080"/>
                </a:solidFill>
              </a:rPr>
              <a:t>Offering Prayer</a:t>
            </a:r>
          </a:p>
        </p:txBody>
      </p:sp>
      <p:sp>
        <p:nvSpPr>
          <p:cNvPr id="3" name="Content Placeholder 2">
            <a:extLst>
              <a:ext uri="{FF2B5EF4-FFF2-40B4-BE49-F238E27FC236}">
                <a16:creationId xmlns:a16="http://schemas.microsoft.com/office/drawing/2014/main" id="{D01F8EA2-99D6-41AD-8A63-D0DB9DD07DF5}"/>
              </a:ext>
            </a:extLst>
          </p:cNvPr>
          <p:cNvSpPr>
            <a:spLocks noGrp="1"/>
          </p:cNvSpPr>
          <p:nvPr>
            <p:ph idx="1"/>
          </p:nvPr>
        </p:nvSpPr>
        <p:spPr>
          <a:xfrm>
            <a:off x="838200" y="914400"/>
            <a:ext cx="7924800" cy="4953000"/>
          </a:xfrm>
        </p:spPr>
        <p:txBody>
          <a:bodyPr/>
          <a:lstStyle/>
          <a:p>
            <a:pPr marL="0" indent="0"/>
            <a:r>
              <a:rPr lang="en-US" dirty="0"/>
              <a:t>Let us pray,</a:t>
            </a:r>
            <a:endParaRPr lang="en-US" b="1" dirty="0"/>
          </a:p>
          <a:p>
            <a:pPr marL="0" indent="0"/>
            <a:endParaRPr lang="en-US" b="1" dirty="0"/>
          </a:p>
          <a:p>
            <a:pPr marL="0" indent="0"/>
            <a:r>
              <a:rPr lang="en-US" b="1" dirty="0"/>
              <a:t>Blessed are you, O God, maker of all things. Through your goodness you have blessed us with these gifts: our selves, our time, and our possessions. Use us, and what we have gathered, in feeding the world with your love, through the one who gave himself for us, Jesus Christ, our Savior and Lord.  Amen</a:t>
            </a:r>
          </a:p>
        </p:txBody>
      </p:sp>
      <p:sp>
        <p:nvSpPr>
          <p:cNvPr id="12" name="AutoShape 3"/>
          <p:cNvSpPr>
            <a:spLocks noChangeArrowheads="1"/>
          </p:cNvSpPr>
          <p:nvPr/>
        </p:nvSpPr>
        <p:spPr bwMode="auto">
          <a:xfrm>
            <a:off x="152400"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52400" y="20574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898814977"/>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The Great Thanksgiving</a:t>
            </a:r>
          </a:p>
        </p:txBody>
      </p:sp>
      <p:sp>
        <p:nvSpPr>
          <p:cNvPr id="103426" name="Rectangle 4"/>
          <p:cNvSpPr>
            <a:spLocks noGrp="1" noChangeArrowheads="1"/>
          </p:cNvSpPr>
          <p:nvPr>
            <p:ph idx="4294967295"/>
          </p:nvPr>
        </p:nvSpPr>
        <p:spPr>
          <a:xfrm>
            <a:off x="1600200" y="1028700"/>
            <a:ext cx="7010400" cy="4953000"/>
          </a:xfrm>
          <a:solidFill>
            <a:schemeClr val="bg1">
              <a:alpha val="0"/>
            </a:schemeClr>
          </a:solidFill>
        </p:spPr>
        <p:txBody>
          <a:bodyPr/>
          <a:lstStyle/>
          <a:p>
            <a:pPr>
              <a:lnSpc>
                <a:spcPct val="110000"/>
              </a:lnSpc>
            </a:pPr>
            <a:r>
              <a:rPr lang="en-US" dirty="0"/>
              <a:t>The Lord be with you.</a:t>
            </a:r>
          </a:p>
          <a:p>
            <a:pPr>
              <a:lnSpc>
                <a:spcPct val="110000"/>
              </a:lnSpc>
            </a:pPr>
            <a:r>
              <a:rPr lang="en-US" b="1" dirty="0"/>
              <a:t>And also with you.</a:t>
            </a:r>
          </a:p>
          <a:p>
            <a:pPr>
              <a:lnSpc>
                <a:spcPct val="140000"/>
              </a:lnSpc>
            </a:pPr>
            <a:r>
              <a:rPr lang="en-US" dirty="0"/>
              <a:t>Lift up your hearts.</a:t>
            </a:r>
          </a:p>
          <a:p>
            <a:pPr>
              <a:lnSpc>
                <a:spcPct val="110000"/>
              </a:lnSpc>
            </a:pPr>
            <a:r>
              <a:rPr lang="en-US" b="1" dirty="0"/>
              <a:t>We lift them to the Lord.</a:t>
            </a:r>
          </a:p>
          <a:p>
            <a:pPr>
              <a:lnSpc>
                <a:spcPct val="140000"/>
              </a:lnSpc>
            </a:pPr>
            <a:r>
              <a:rPr lang="en-US" dirty="0"/>
              <a:t>Let us give thanks to the Lord our God</a:t>
            </a:r>
            <a:r>
              <a:rPr lang="en-US" sz="2400" dirty="0"/>
              <a:t>.</a:t>
            </a:r>
          </a:p>
          <a:p>
            <a:pPr>
              <a:lnSpc>
                <a:spcPct val="110000"/>
              </a:lnSpc>
            </a:pPr>
            <a:r>
              <a:rPr lang="en-US" b="1" dirty="0"/>
              <a:t>It is right to give our thanks and praise. </a:t>
            </a:r>
          </a:p>
        </p:txBody>
      </p:sp>
      <p:sp>
        <p:nvSpPr>
          <p:cNvPr id="103429" name="AutoShape 20"/>
          <p:cNvSpPr>
            <a:spLocks noChangeArrowheads="1"/>
          </p:cNvSpPr>
          <p:nvPr/>
        </p:nvSpPr>
        <p:spPr bwMode="auto">
          <a:xfrm>
            <a:off x="953128" y="2893646"/>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03430" name="AutoShape 21"/>
          <p:cNvSpPr>
            <a:spLocks noChangeArrowheads="1"/>
          </p:cNvSpPr>
          <p:nvPr/>
        </p:nvSpPr>
        <p:spPr bwMode="auto">
          <a:xfrm>
            <a:off x="952500" y="2322146"/>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a:latin typeface="Georgia" charset="0"/>
              </a:rPr>
              <a:t>P</a:t>
            </a:r>
            <a:endParaRPr lang="en-US">
              <a:solidFill>
                <a:srgbClr val="4D2B77"/>
              </a:solidFill>
              <a:latin typeface="Georgia" charset="0"/>
            </a:endParaRPr>
          </a:p>
        </p:txBody>
      </p:sp>
      <p:sp>
        <p:nvSpPr>
          <p:cNvPr id="103431" name="AutoShape 22"/>
          <p:cNvSpPr>
            <a:spLocks noChangeArrowheads="1"/>
          </p:cNvSpPr>
          <p:nvPr/>
        </p:nvSpPr>
        <p:spPr bwMode="auto">
          <a:xfrm>
            <a:off x="952500" y="4191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03432" name="AutoShape 23"/>
          <p:cNvSpPr>
            <a:spLocks noChangeArrowheads="1"/>
          </p:cNvSpPr>
          <p:nvPr/>
        </p:nvSpPr>
        <p:spPr bwMode="auto">
          <a:xfrm>
            <a:off x="952500" y="35814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a:latin typeface="Georgia" charset="0"/>
              </a:rPr>
              <a:t>P</a:t>
            </a:r>
            <a:endParaRPr lang="en-US">
              <a:solidFill>
                <a:srgbClr val="4D2B77"/>
              </a:solidFill>
              <a:latin typeface="Georgia" charset="0"/>
            </a:endParaRPr>
          </a:p>
        </p:txBody>
      </p:sp>
      <p:sp>
        <p:nvSpPr>
          <p:cNvPr id="12" name="AutoShape 3"/>
          <p:cNvSpPr>
            <a:spLocks noChangeArrowheads="1"/>
          </p:cNvSpPr>
          <p:nvPr/>
        </p:nvSpPr>
        <p:spPr bwMode="auto">
          <a:xfrm>
            <a:off x="956268" y="11049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956268" y="1672492"/>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665408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p:nvPr>
        </p:nvSpPr>
        <p:spPr/>
        <p:txBody>
          <a:bodyPr/>
          <a:lstStyle/>
          <a:p>
            <a:r>
              <a:rPr lang="en-US" dirty="0"/>
              <a:t>“Holy</a:t>
            </a:r>
            <a:r>
              <a:rPr lang="en-US" b="1" dirty="0">
                <a:solidFill>
                  <a:srgbClr val="380080"/>
                </a:solidFill>
              </a:rPr>
              <a:t>, Holy, Holy” </a:t>
            </a:r>
            <a:r>
              <a:rPr lang="en-US" b="0" dirty="0">
                <a:solidFill>
                  <a:srgbClr val="380080"/>
                </a:solidFill>
              </a:rPr>
              <a:t>(P. 173)</a:t>
            </a:r>
          </a:p>
        </p:txBody>
      </p:sp>
      <p:sp>
        <p:nvSpPr>
          <p:cNvPr id="3" name="Content Placeholder 2">
            <a:extLst>
              <a:ext uri="{FF2B5EF4-FFF2-40B4-BE49-F238E27FC236}">
                <a16:creationId xmlns:a16="http://schemas.microsoft.com/office/drawing/2014/main" id="{7273957A-B753-4FA5-A6D0-44606DBF45EB}"/>
              </a:ext>
            </a:extLst>
          </p:cNvPr>
          <p:cNvSpPr>
            <a:spLocks noGrp="1"/>
          </p:cNvSpPr>
          <p:nvPr>
            <p:ph idx="1"/>
          </p:nvPr>
        </p:nvSpPr>
        <p:spPr>
          <a:xfrm>
            <a:off x="171450" y="1219200"/>
            <a:ext cx="8801100" cy="2362200"/>
          </a:xfrm>
        </p:spPr>
        <p:txBody>
          <a:bodyPr/>
          <a:lstStyle/>
          <a:p>
            <a:pPr algn="ctr"/>
            <a:r>
              <a:rPr lang="en-US" b="1" dirty="0"/>
              <a:t>Holy, holy, holy Lord,</a:t>
            </a:r>
            <a:endParaRPr lang="en-US" dirty="0"/>
          </a:p>
          <a:p>
            <a:pPr algn="ctr"/>
            <a:r>
              <a:rPr lang="en-US" b="1" dirty="0"/>
              <a:t>God of power and might,</a:t>
            </a:r>
            <a:endParaRPr lang="en-US" dirty="0"/>
          </a:p>
          <a:p>
            <a:pPr algn="ctr"/>
            <a:r>
              <a:rPr lang="en-US" b="1" dirty="0"/>
              <a:t>heaven and earth are full of your glory.</a:t>
            </a:r>
            <a:endParaRPr lang="en-US" dirty="0"/>
          </a:p>
          <a:p>
            <a:pPr algn="ctr"/>
            <a:r>
              <a:rPr lang="en-US" b="1" dirty="0"/>
              <a:t>Hosanna in the highest.</a:t>
            </a:r>
            <a:endParaRPr lang="en-US" dirty="0"/>
          </a:p>
          <a:p>
            <a:pPr algn="ctr"/>
            <a:r>
              <a:rPr lang="en-US" b="1" dirty="0"/>
              <a:t>Blessed is he who comes in the name of the Lord.</a:t>
            </a:r>
            <a:endParaRPr lang="en-US" dirty="0"/>
          </a:p>
          <a:p>
            <a:pPr algn="ctr"/>
            <a:r>
              <a:rPr lang="en-US" b="1" dirty="0"/>
              <a:t>Hosanna in the highest.</a:t>
            </a:r>
            <a:endParaRPr lang="en-US" dirty="0"/>
          </a:p>
        </p:txBody>
      </p:sp>
    </p:spTree>
    <p:extLst>
      <p:ext uri="{BB962C8B-B14F-4D97-AF65-F5344CB8AC3E}">
        <p14:creationId xmlns:p14="http://schemas.microsoft.com/office/powerpoint/2010/main" val="625271856"/>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Words of Institution</a:t>
            </a:r>
            <a:endParaRPr lang="en-US" b="0" i="1" dirty="0"/>
          </a:p>
        </p:txBody>
      </p:sp>
      <p:sp>
        <p:nvSpPr>
          <p:cNvPr id="107522" name="Rectangle 3"/>
          <p:cNvSpPr>
            <a:spLocks noGrp="1" noChangeArrowheads="1"/>
          </p:cNvSpPr>
          <p:nvPr>
            <p:ph idx="1"/>
          </p:nvPr>
        </p:nvSpPr>
        <p:spPr>
          <a:xfrm>
            <a:off x="838200" y="1143000"/>
            <a:ext cx="8305800" cy="4953000"/>
          </a:xfrm>
          <a:solidFill>
            <a:schemeClr val="bg1">
              <a:alpha val="0"/>
            </a:schemeClr>
          </a:solidFill>
        </p:spPr>
        <p:txBody>
          <a:bodyPr/>
          <a:lstStyle/>
          <a:p>
            <a:pPr marL="0" indent="0" eaLnBrk="1" hangingPunct="1">
              <a:spcBef>
                <a:spcPts val="0"/>
              </a:spcBef>
            </a:pPr>
            <a:r>
              <a:rPr lang="en-US" dirty="0">
                <a:solidFill>
                  <a:srgbClr val="000000"/>
                </a:solidFill>
              </a:rPr>
              <a:t>In the night in which he was betrayed,</a:t>
            </a:r>
          </a:p>
          <a:p>
            <a:pPr marL="0" indent="0" eaLnBrk="1" hangingPunct="1">
              <a:spcBef>
                <a:spcPts val="0"/>
              </a:spcBef>
            </a:pPr>
            <a:r>
              <a:rPr lang="en-US" dirty="0">
                <a:solidFill>
                  <a:srgbClr val="000000"/>
                </a:solidFill>
              </a:rPr>
              <a:t>our Lord Jesus took bread, and gave thanks;</a:t>
            </a:r>
          </a:p>
          <a:p>
            <a:pPr marL="0" indent="0" eaLnBrk="1" hangingPunct="1">
              <a:spcBef>
                <a:spcPts val="0"/>
              </a:spcBef>
            </a:pPr>
            <a:r>
              <a:rPr lang="en-US" dirty="0">
                <a:solidFill>
                  <a:srgbClr val="000000"/>
                </a:solidFill>
              </a:rPr>
              <a:t>broke it, and gave it to his disciples, saying:</a:t>
            </a:r>
          </a:p>
          <a:p>
            <a:pPr marL="0" indent="0" eaLnBrk="1" hangingPunct="1">
              <a:spcBef>
                <a:spcPts val="0"/>
              </a:spcBef>
            </a:pPr>
            <a:r>
              <a:rPr lang="en-US" dirty="0">
                <a:solidFill>
                  <a:srgbClr val="000000"/>
                </a:solidFill>
              </a:rPr>
              <a:t>Take and eat; this is my body, given for you.</a:t>
            </a:r>
          </a:p>
          <a:p>
            <a:pPr marL="0" indent="0" eaLnBrk="1" hangingPunct="1">
              <a:spcBef>
                <a:spcPts val="0"/>
              </a:spcBef>
            </a:pPr>
            <a:r>
              <a:rPr lang="en-US" dirty="0">
                <a:solidFill>
                  <a:srgbClr val="000000"/>
                </a:solidFill>
              </a:rPr>
              <a:t>Do this for the remembrance of me. </a:t>
            </a:r>
          </a:p>
          <a:p>
            <a:pPr marL="0" indent="0" eaLnBrk="1" hangingPunct="1">
              <a:spcBef>
                <a:spcPts val="0"/>
              </a:spcBef>
            </a:pPr>
            <a:r>
              <a:rPr lang="en-US" dirty="0">
                <a:solidFill>
                  <a:srgbClr val="000000"/>
                </a:solidFill>
              </a:rPr>
              <a:t>Again, after supper, he took the cup, gave thanks,</a:t>
            </a:r>
          </a:p>
          <a:p>
            <a:pPr marL="0" indent="0" eaLnBrk="1" hangingPunct="1">
              <a:spcBef>
                <a:spcPts val="0"/>
              </a:spcBef>
            </a:pPr>
            <a:r>
              <a:rPr lang="en-US" dirty="0">
                <a:solidFill>
                  <a:srgbClr val="000000"/>
                </a:solidFill>
              </a:rPr>
              <a:t>and gave it for all to drink, saying:</a:t>
            </a:r>
          </a:p>
          <a:p>
            <a:pPr marL="0" indent="0" eaLnBrk="1" hangingPunct="1">
              <a:spcBef>
                <a:spcPts val="0"/>
              </a:spcBef>
            </a:pPr>
            <a:r>
              <a:rPr lang="en-US" dirty="0">
                <a:solidFill>
                  <a:srgbClr val="000000"/>
                </a:solidFill>
              </a:rPr>
              <a:t>This cup is the new covenant in my blood,</a:t>
            </a:r>
          </a:p>
          <a:p>
            <a:pPr marL="0" indent="0" eaLnBrk="1" hangingPunct="1">
              <a:spcBef>
                <a:spcPts val="0"/>
              </a:spcBef>
            </a:pPr>
            <a:r>
              <a:rPr lang="en-US" dirty="0">
                <a:solidFill>
                  <a:srgbClr val="000000"/>
                </a:solidFill>
              </a:rPr>
              <a:t>shed for you and for all people </a:t>
            </a:r>
            <a:br>
              <a:rPr lang="en-US" dirty="0">
                <a:solidFill>
                  <a:srgbClr val="000000"/>
                </a:solidFill>
              </a:rPr>
            </a:br>
            <a:r>
              <a:rPr lang="en-US" dirty="0">
                <a:solidFill>
                  <a:srgbClr val="000000"/>
                </a:solidFill>
              </a:rPr>
              <a:t>for the forgiveness of sin.</a:t>
            </a:r>
          </a:p>
          <a:p>
            <a:pPr marL="0" indent="0" eaLnBrk="1" hangingPunct="1">
              <a:spcBef>
                <a:spcPts val="0"/>
              </a:spcBef>
            </a:pPr>
            <a:r>
              <a:rPr lang="en-US" dirty="0">
                <a:solidFill>
                  <a:srgbClr val="000000"/>
                </a:solidFill>
              </a:rPr>
              <a:t>Do this for the remembrance of me.</a:t>
            </a:r>
          </a:p>
        </p:txBody>
      </p:sp>
      <p:sp>
        <p:nvSpPr>
          <p:cNvPr id="7" name="AutoShape 3">
            <a:extLst>
              <a:ext uri="{FF2B5EF4-FFF2-40B4-BE49-F238E27FC236}">
                <a16:creationId xmlns:a16="http://schemas.microsoft.com/office/drawing/2014/main" id="{0934BB46-030A-4B88-B2A0-5A0B5483B795}"/>
              </a:ext>
            </a:extLst>
          </p:cNvPr>
          <p:cNvSpPr>
            <a:spLocks noChangeArrowheads="1"/>
          </p:cNvSpPr>
          <p:nvPr/>
        </p:nvSpPr>
        <p:spPr bwMode="auto">
          <a:xfrm>
            <a:off x="457200" y="1185041"/>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pic>
        <p:nvPicPr>
          <p:cNvPr id="8" name="Picture 7" descr="456025965.jpg">
            <a:extLst>
              <a:ext uri="{FF2B5EF4-FFF2-40B4-BE49-F238E27FC236}">
                <a16:creationId xmlns:a16="http://schemas.microsoft.com/office/drawing/2014/main" id="{9FBBC15A-6AEA-46F8-A389-E536F5C29D9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3745674521"/>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a:solidFill>
            <a:schemeClr val="bg1">
              <a:alpha val="0"/>
            </a:schemeClr>
          </a:solidFill>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7" name="Picture 6" descr="456025965.jpg">
            <a:extLst>
              <a:ext uri="{FF2B5EF4-FFF2-40B4-BE49-F238E27FC236}">
                <a16:creationId xmlns:a16="http://schemas.microsoft.com/office/drawing/2014/main" id="{A0E6D0CF-64BB-4B74-805E-B093C26D9BE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13189028"/>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a:extLst>
              <a:ext uri="{FF2B5EF4-FFF2-40B4-BE49-F238E27FC236}">
                <a16:creationId xmlns:a16="http://schemas.microsoft.com/office/drawing/2014/main" id="{0F3EEB3D-2BB4-4988-B04D-09C78A89775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457200" y="990600"/>
            <a:ext cx="83058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 are available.</a:t>
            </a:r>
            <a:endParaRPr lang="en-US" dirty="0">
              <a:solidFill>
                <a:srgbClr val="8D2220"/>
              </a:solidFill>
              <a:latin typeface="Arial"/>
              <a:cs typeface="Arial"/>
            </a:endParaRPr>
          </a:p>
          <a:p>
            <a:endParaRPr lang="en-US" dirty="0"/>
          </a:p>
        </p:txBody>
      </p:sp>
      <p:pic>
        <p:nvPicPr>
          <p:cNvPr id="6" name="Picture 5" descr="456025965.jpg">
            <a:extLst>
              <a:ext uri="{FF2B5EF4-FFF2-40B4-BE49-F238E27FC236}">
                <a16:creationId xmlns:a16="http://schemas.microsoft.com/office/drawing/2014/main" id="{7617AD14-6603-4A90-97D0-CD560D94BE3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426994631"/>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0" dirty="0"/>
              <a:t>(P. 174)                                                           </a:t>
            </a:r>
            <a:r>
              <a:rPr lang="en-US" b="1" i="1" dirty="0"/>
              <a:t> “Lamb of God”</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Lamb of God, you take away the sin of the world;</a:t>
            </a:r>
          </a:p>
          <a:p>
            <a:pPr algn="ctr"/>
            <a:r>
              <a:rPr lang="en-US" b="1" dirty="0"/>
              <a:t>have mercy on us.</a:t>
            </a:r>
          </a:p>
          <a:p>
            <a:pPr algn="ctr"/>
            <a:r>
              <a:rPr lang="en-US" b="1" dirty="0"/>
              <a:t>Lamb of God, you take away the sin of the world;</a:t>
            </a:r>
          </a:p>
          <a:p>
            <a:pPr algn="ctr"/>
            <a:r>
              <a:rPr lang="en-US" b="1" dirty="0"/>
              <a:t>have mercy on us.</a:t>
            </a:r>
          </a:p>
          <a:p>
            <a:pPr algn="ctr"/>
            <a:r>
              <a:rPr lang="en-US" b="1" dirty="0"/>
              <a:t>Lamb of God, you take away the sin of the world;</a:t>
            </a:r>
          </a:p>
          <a:p>
            <a:pPr algn="ctr"/>
            <a:r>
              <a:rPr lang="en-US" b="1" dirty="0"/>
              <a:t>grant us peace, grant us peace.</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1380616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1" dirty="0"/>
              <a:t>Communion Distribution               </a:t>
            </a:r>
            <a:r>
              <a:rPr lang="en-US" b="1" i="1" dirty="0"/>
              <a:t>(#779) “Amazing Grace”</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1	Amazing grace! how sweet the sound</a:t>
            </a:r>
          </a:p>
          <a:p>
            <a:pPr algn="ctr"/>
            <a:r>
              <a:rPr lang="en-US" b="1" dirty="0"/>
              <a:t>	that saved a wretch like me!</a:t>
            </a:r>
          </a:p>
          <a:p>
            <a:pPr algn="ctr"/>
            <a:r>
              <a:rPr lang="en-US" b="1" dirty="0"/>
              <a:t>	I once was lost, but now am found;</a:t>
            </a:r>
          </a:p>
          <a:p>
            <a:pPr algn="ctr"/>
            <a:r>
              <a:rPr lang="en-US" b="1" dirty="0"/>
              <a:t>	was blind, but now I see.</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37797614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1" dirty="0"/>
              <a:t>Communion Distribution               </a:t>
            </a:r>
            <a:r>
              <a:rPr lang="en-US" b="1" i="1" dirty="0"/>
              <a:t>(#779) “Amazing Grace”</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2	</a:t>
            </a:r>
            <a:r>
              <a:rPr lang="en-US" b="1" dirty="0" err="1"/>
              <a:t>'Twas</a:t>
            </a:r>
            <a:r>
              <a:rPr lang="en-US" b="1" dirty="0"/>
              <a:t> grace that taught my heart to fear,</a:t>
            </a:r>
          </a:p>
          <a:p>
            <a:pPr algn="ctr"/>
            <a:r>
              <a:rPr lang="en-US" b="1" dirty="0"/>
              <a:t>	and grace my fears relieved;</a:t>
            </a:r>
          </a:p>
          <a:p>
            <a:pPr algn="ctr"/>
            <a:r>
              <a:rPr lang="en-US" b="1" dirty="0"/>
              <a:t>	how precious did that grace appear</a:t>
            </a:r>
          </a:p>
          <a:p>
            <a:pPr algn="ctr"/>
            <a:r>
              <a:rPr lang="en-US" b="1" dirty="0"/>
              <a:t>	the hour I first believed!</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16122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a:t>
            </a:r>
            <a:r>
              <a:rPr lang="en-US" b="0" dirty="0"/>
              <a:t>(p. 94)</a:t>
            </a:r>
          </a:p>
        </p:txBody>
      </p:sp>
      <p:sp>
        <p:nvSpPr>
          <p:cNvPr id="3" name="Content Placeholder 2"/>
          <p:cNvSpPr>
            <a:spLocks noGrp="1"/>
          </p:cNvSpPr>
          <p:nvPr>
            <p:ph idx="1"/>
          </p:nvPr>
        </p:nvSpPr>
        <p:spPr>
          <a:xfrm>
            <a:off x="955906" y="1385333"/>
            <a:ext cx="7848600" cy="2590800"/>
          </a:xfrm>
        </p:spPr>
        <p:txBody>
          <a:bodyPr/>
          <a:lstStyle/>
          <a:p>
            <a:r>
              <a:rPr lang="en-US" dirty="0"/>
              <a:t>In the name of the Father,</a:t>
            </a:r>
          </a:p>
          <a:p>
            <a:r>
              <a:rPr lang="en-US" dirty="0"/>
              <a:t>and of the ☩ Son,</a:t>
            </a:r>
          </a:p>
          <a:p>
            <a:r>
              <a:rPr lang="en-US" dirty="0"/>
              <a:t>and of the Holy Spirit.</a:t>
            </a:r>
          </a:p>
          <a:p>
            <a:endParaRPr lang="en-US" b="1" dirty="0">
              <a:highlight>
                <a:srgbClr val="FFFF00"/>
              </a:highlight>
            </a:endParaRPr>
          </a:p>
          <a:p>
            <a:r>
              <a:rPr lang="en-US" b="1" dirty="0"/>
              <a:t>Amen.</a:t>
            </a:r>
            <a:endParaRPr lang="en-US" dirty="0"/>
          </a:p>
          <a:p>
            <a:pPr marL="0" indent="0">
              <a:spcBef>
                <a:spcPts val="1200"/>
              </a:spcBef>
            </a:pPr>
            <a:r>
              <a:rPr lang="en-US" b="1" dirty="0">
                <a:highlight>
                  <a:srgbClr val="FFFF00"/>
                </a:highlight>
              </a:rPr>
              <a:t>	</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82502" y="3579223"/>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490604" y="1411123"/>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1057070398"/>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1" dirty="0"/>
              <a:t>Communion Distribution               </a:t>
            </a:r>
            <a:r>
              <a:rPr lang="en-US" b="1" i="1" dirty="0"/>
              <a:t>(#779) “Amazing Grace”</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3	Through many dangers, toils, and snares	</a:t>
            </a:r>
          </a:p>
          <a:p>
            <a:pPr algn="ctr"/>
            <a:r>
              <a:rPr lang="en-US" b="1" dirty="0"/>
              <a:t>	I have already come;</a:t>
            </a:r>
          </a:p>
          <a:p>
            <a:pPr algn="ctr"/>
            <a:r>
              <a:rPr lang="en-US" b="1" dirty="0"/>
              <a:t>	'tis grace has brought me safe thus far,</a:t>
            </a:r>
          </a:p>
          <a:p>
            <a:pPr algn="ctr"/>
            <a:r>
              <a:rPr lang="en-US" b="1" dirty="0"/>
              <a:t>	and grace will lead me home.</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3457717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1" dirty="0"/>
              <a:t>Communion Distribution               </a:t>
            </a:r>
            <a:r>
              <a:rPr lang="en-US" b="1" i="1" dirty="0"/>
              <a:t>(#779) “Amazing Grace”</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4	The Lord has promised good to me;</a:t>
            </a:r>
          </a:p>
          <a:p>
            <a:pPr algn="ctr"/>
            <a:r>
              <a:rPr lang="en-US" b="1" dirty="0"/>
              <a:t>	his word my hope secures;</a:t>
            </a:r>
          </a:p>
          <a:p>
            <a:pPr algn="ctr"/>
            <a:r>
              <a:rPr lang="en-US" b="1" dirty="0"/>
              <a:t>	he will my shield and portion be</a:t>
            </a:r>
          </a:p>
          <a:p>
            <a:pPr algn="ctr"/>
            <a:r>
              <a:rPr lang="en-US" b="1" dirty="0"/>
              <a:t>	as long as life endures.</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19682291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pPr algn="r"/>
            <a:r>
              <a:rPr lang="en-US" b="1" dirty="0"/>
              <a:t>Communion Distribution               </a:t>
            </a:r>
            <a:r>
              <a:rPr lang="en-US" b="1" i="1" dirty="0"/>
              <a:t>(#779) “Amazing Grace”</a:t>
            </a:r>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5	When we've been there ten thousand years,</a:t>
            </a:r>
          </a:p>
          <a:p>
            <a:pPr algn="ctr"/>
            <a:r>
              <a:rPr lang="en-US" b="1" dirty="0"/>
              <a:t>	bright shining as the sun,</a:t>
            </a:r>
          </a:p>
          <a:p>
            <a:pPr algn="ctr"/>
            <a:r>
              <a:rPr lang="en-US" b="1" dirty="0"/>
              <a:t>	we've no less days to sing God's praise</a:t>
            </a:r>
          </a:p>
          <a:p>
            <a:pPr algn="ctr"/>
            <a:r>
              <a:rPr lang="en-US" b="1" dirty="0"/>
              <a:t>	than when we'd first begun.</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39906031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r>
              <a:rPr lang="en-US" b="1" dirty="0"/>
              <a:t>Communion Distribution</a:t>
            </a:r>
            <a:br>
              <a:rPr lang="en-US" b="1" dirty="0"/>
            </a:br>
            <a:r>
              <a:rPr lang="en-US" b="1" dirty="0"/>
              <a:t>                             </a:t>
            </a:r>
            <a:r>
              <a:rPr lang="en-US" b="1" i="1" dirty="0"/>
              <a:t>(#781</a:t>
            </a:r>
            <a:r>
              <a:rPr lang="en-US" i="1" dirty="0"/>
              <a:t>) “Children of the Heavenly Father”</a:t>
            </a:r>
            <a:endParaRPr lang="en-US" b="1" i="1" dirty="0"/>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1	Children of the </a:t>
            </a:r>
            <a:r>
              <a:rPr lang="en-US" b="1" dirty="0" err="1"/>
              <a:t>heav'nly</a:t>
            </a:r>
            <a:r>
              <a:rPr lang="en-US" b="1" dirty="0"/>
              <a:t> Father</a:t>
            </a:r>
          </a:p>
          <a:p>
            <a:pPr algn="ctr"/>
            <a:r>
              <a:rPr lang="en-US" b="1" dirty="0"/>
              <a:t>	safely in his bosom gather;</a:t>
            </a:r>
          </a:p>
          <a:p>
            <a:pPr algn="ctr"/>
            <a:r>
              <a:rPr lang="en-US" b="1" dirty="0"/>
              <a:t>	nestling bird nor star in heaven</a:t>
            </a:r>
          </a:p>
          <a:p>
            <a:pPr algn="ctr"/>
            <a:r>
              <a:rPr lang="en-US" b="1" dirty="0"/>
              <a:t>	such a refuge </a:t>
            </a:r>
            <a:r>
              <a:rPr lang="en-US" b="1" dirty="0" err="1"/>
              <a:t>e'er</a:t>
            </a:r>
            <a:r>
              <a:rPr lang="en-US" b="1" dirty="0"/>
              <a:t> was given.</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1838591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r>
              <a:rPr lang="en-US" b="1" dirty="0"/>
              <a:t>Communion Distribution</a:t>
            </a:r>
            <a:br>
              <a:rPr lang="en-US" b="1" dirty="0"/>
            </a:br>
            <a:r>
              <a:rPr lang="en-US" b="1" dirty="0"/>
              <a:t>                             </a:t>
            </a:r>
            <a:r>
              <a:rPr lang="en-US" b="1" i="1" dirty="0"/>
              <a:t>(#781</a:t>
            </a:r>
            <a:r>
              <a:rPr lang="en-US" i="1" dirty="0"/>
              <a:t>) “Children of the Heavenly Father”</a:t>
            </a:r>
            <a:endParaRPr lang="en-US" b="1" i="1" dirty="0"/>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2	God his own doth tend and nourish,</a:t>
            </a:r>
          </a:p>
          <a:p>
            <a:pPr algn="ctr"/>
            <a:r>
              <a:rPr lang="en-US" b="1" dirty="0"/>
              <a:t>	in his holy courts they flourish.</a:t>
            </a:r>
          </a:p>
          <a:p>
            <a:pPr algn="ctr"/>
            <a:r>
              <a:rPr lang="en-US" b="1" dirty="0"/>
              <a:t>	From all evil things he spares them,</a:t>
            </a:r>
          </a:p>
          <a:p>
            <a:pPr algn="ctr"/>
            <a:r>
              <a:rPr lang="en-US" b="1" dirty="0"/>
              <a:t>	in his mighty arms he bears them.</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144541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r>
              <a:rPr lang="en-US" b="1" dirty="0"/>
              <a:t>Communion Distribution</a:t>
            </a:r>
            <a:br>
              <a:rPr lang="en-US" b="1" dirty="0"/>
            </a:br>
            <a:r>
              <a:rPr lang="en-US" b="1" dirty="0"/>
              <a:t>                             </a:t>
            </a:r>
            <a:r>
              <a:rPr lang="en-US" b="1" i="1" dirty="0"/>
              <a:t>(#781</a:t>
            </a:r>
            <a:r>
              <a:rPr lang="en-US" i="1" dirty="0"/>
              <a:t>) “Children of the Heavenly Father”</a:t>
            </a:r>
            <a:endParaRPr lang="en-US" b="1" i="1" dirty="0"/>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3	Neither life nor death shall ever</a:t>
            </a:r>
          </a:p>
          <a:p>
            <a:pPr algn="ctr"/>
            <a:r>
              <a:rPr lang="en-US" b="1" dirty="0"/>
              <a:t>	from the Lord his children sever;</a:t>
            </a:r>
          </a:p>
          <a:p>
            <a:pPr algn="ctr"/>
            <a:r>
              <a:rPr lang="en-US" b="1" dirty="0"/>
              <a:t>	unto them his grace he </a:t>
            </a:r>
            <a:r>
              <a:rPr lang="en-US" b="1" dirty="0" err="1"/>
              <a:t>showeth</a:t>
            </a:r>
            <a:r>
              <a:rPr lang="en-US" b="1" dirty="0"/>
              <a:t>,</a:t>
            </a:r>
          </a:p>
          <a:p>
            <a:pPr algn="ctr"/>
            <a:r>
              <a:rPr lang="en-US" b="1" dirty="0"/>
              <a:t>	and their sorrows all he </a:t>
            </a:r>
            <a:r>
              <a:rPr lang="en-US" b="1" dirty="0" err="1"/>
              <a:t>knoweth</a:t>
            </a:r>
            <a:r>
              <a:rPr lang="en-US" b="1" dirty="0"/>
              <a:t>.</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9953779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760EC-9848-4D11-8B25-6BAAACD633DD}"/>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p>
            <a:r>
              <a:rPr lang="en-US" b="1" dirty="0"/>
              <a:t>Communion Distribution</a:t>
            </a:r>
            <a:br>
              <a:rPr lang="en-US" b="1" dirty="0"/>
            </a:br>
            <a:r>
              <a:rPr lang="en-US" b="1" dirty="0"/>
              <a:t>                             </a:t>
            </a:r>
            <a:r>
              <a:rPr lang="en-US" b="1" i="1" dirty="0"/>
              <a:t>(#781</a:t>
            </a:r>
            <a:r>
              <a:rPr lang="en-US" i="1" dirty="0"/>
              <a:t>) “Children of the Heavenly Father”</a:t>
            </a:r>
            <a:endParaRPr lang="en-US" b="1" i="1" dirty="0"/>
          </a:p>
        </p:txBody>
      </p:sp>
      <p:sp>
        <p:nvSpPr>
          <p:cNvPr id="3" name="Content Placeholder 2">
            <a:extLst>
              <a:ext uri="{FF2B5EF4-FFF2-40B4-BE49-F238E27FC236}">
                <a16:creationId xmlns:a16="http://schemas.microsoft.com/office/drawing/2014/main" id="{6C932746-4ECA-41D7-8E9F-0FBC1DFBEB47}"/>
              </a:ext>
            </a:extLst>
          </p:cNvPr>
          <p:cNvSpPr>
            <a:spLocks noGrp="1"/>
          </p:cNvSpPr>
          <p:nvPr>
            <p:ph idx="1"/>
          </p:nvPr>
        </p:nvSpPr>
        <p:spPr>
          <a:xfrm>
            <a:off x="76200" y="1143000"/>
            <a:ext cx="8991600" cy="4762500"/>
          </a:xfrm>
        </p:spPr>
        <p:txBody>
          <a:bodyPr/>
          <a:lstStyle/>
          <a:p>
            <a:pPr algn="ctr"/>
            <a:r>
              <a:rPr lang="en-US" b="1" dirty="0"/>
              <a:t>4	Though he giveth or he taketh,</a:t>
            </a:r>
          </a:p>
          <a:p>
            <a:pPr algn="ctr"/>
            <a:r>
              <a:rPr lang="en-US" b="1" dirty="0"/>
              <a:t>	God his children ne'er </a:t>
            </a:r>
            <a:r>
              <a:rPr lang="en-US" b="1" dirty="0" err="1"/>
              <a:t>forsaketh</a:t>
            </a:r>
            <a:r>
              <a:rPr lang="en-US" b="1" dirty="0"/>
              <a:t>;</a:t>
            </a:r>
          </a:p>
          <a:p>
            <a:pPr algn="ctr"/>
            <a:r>
              <a:rPr lang="en-US" b="1" dirty="0"/>
              <a:t>	his the loving purpose solely</a:t>
            </a:r>
          </a:p>
          <a:p>
            <a:pPr algn="ctr"/>
            <a:r>
              <a:rPr lang="en-US" b="1" dirty="0"/>
              <a:t>	to preserve them pure and holy.</a:t>
            </a:r>
          </a:p>
        </p:txBody>
      </p:sp>
      <p:pic>
        <p:nvPicPr>
          <p:cNvPr id="6" name="Picture 5" descr="456025965.jpg">
            <a:extLst>
              <a:ext uri="{FF2B5EF4-FFF2-40B4-BE49-F238E27FC236}">
                <a16:creationId xmlns:a16="http://schemas.microsoft.com/office/drawing/2014/main" id="{BFC829AB-069C-44B5-B0A2-12D388D0C4B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11094463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BCBF333-4416-4C98-8AD3-54C6B9AC1436}"/>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a:xfrm>
            <a:off x="1066800" y="1371600"/>
            <a:ext cx="7010400" cy="2743200"/>
          </a:xfrm>
          <a:solidFill>
            <a:schemeClr val="bg1">
              <a:alpha val="0"/>
            </a:schemeClr>
          </a:solidFill>
        </p:spPr>
        <p:txBody>
          <a:bodyPr/>
          <a:lstStyle/>
          <a:p>
            <a:r>
              <a:rPr lang="en-US" dirty="0"/>
              <a:t>The body and blood of our Lord Jesus</a:t>
            </a:r>
          </a:p>
          <a:p>
            <a:r>
              <a:rPr lang="en-US" dirty="0"/>
              <a:t>Christ strengthen you and keep you in </a:t>
            </a:r>
          </a:p>
          <a:p>
            <a:r>
              <a:rPr lang="en-US" dirty="0"/>
              <a:t>God's grace.</a:t>
            </a:r>
          </a:p>
          <a:p>
            <a:endParaRPr lang="en-US" dirty="0"/>
          </a:p>
          <a:p>
            <a:r>
              <a:rPr lang="en-US" b="1" dirty="0"/>
              <a:t>Amen.</a:t>
            </a:r>
          </a:p>
        </p:txBody>
      </p:sp>
      <p:sp>
        <p:nvSpPr>
          <p:cNvPr id="117763" name="AutoShape 6"/>
          <p:cNvSpPr>
            <a:spLocks noChangeArrowheads="1"/>
          </p:cNvSpPr>
          <p:nvPr/>
        </p:nvSpPr>
        <p:spPr bwMode="auto">
          <a:xfrm>
            <a:off x="762000" y="3429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9" name="AutoShape 3"/>
          <p:cNvSpPr>
            <a:spLocks noChangeArrowheads="1"/>
          </p:cNvSpPr>
          <p:nvPr/>
        </p:nvSpPr>
        <p:spPr bwMode="auto">
          <a:xfrm>
            <a:off x="762000" y="1371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pic>
        <p:nvPicPr>
          <p:cNvPr id="8" name="Picture 7" descr="456025965.jpg">
            <a:extLst>
              <a:ext uri="{FF2B5EF4-FFF2-40B4-BE49-F238E27FC236}">
                <a16:creationId xmlns:a16="http://schemas.microsoft.com/office/drawing/2014/main" id="{36AA5712-0414-45A3-A6C3-06086B1A432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766711532"/>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F6D3A5-0744-45C0-847C-F0A25DB80305}"/>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pic>
        <p:nvPicPr>
          <p:cNvPr id="8" name="Picture 7" descr="456025965.jpg">
            <a:extLst>
              <a:ext uri="{FF2B5EF4-FFF2-40B4-BE49-F238E27FC236}">
                <a16:creationId xmlns:a16="http://schemas.microsoft.com/office/drawing/2014/main" id="{6E82D62D-7DDA-49F7-A56E-4D91C11C732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70657" name="Rectangle 3"/>
          <p:cNvSpPr>
            <a:spLocks noGrp="1" noChangeArrowheads="1"/>
          </p:cNvSpPr>
          <p:nvPr>
            <p:ph type="title"/>
          </p:nvPr>
        </p:nvSpPr>
        <p:spPr/>
        <p:txBody>
          <a:bodyPr/>
          <a:lstStyle/>
          <a:p>
            <a:r>
              <a:rPr lang="en-US" dirty="0"/>
              <a:t>Communion Prayer</a:t>
            </a:r>
          </a:p>
        </p:txBody>
      </p:sp>
      <p:sp>
        <p:nvSpPr>
          <p:cNvPr id="2" name="Content Placeholder 1">
            <a:extLst>
              <a:ext uri="{FF2B5EF4-FFF2-40B4-BE49-F238E27FC236}">
                <a16:creationId xmlns:a16="http://schemas.microsoft.com/office/drawing/2014/main" id="{3B5E1228-0084-4116-8B9B-2228D204240A}"/>
              </a:ext>
            </a:extLst>
          </p:cNvPr>
          <p:cNvSpPr>
            <a:spLocks noGrp="1"/>
          </p:cNvSpPr>
          <p:nvPr>
            <p:ph idx="1"/>
          </p:nvPr>
        </p:nvSpPr>
        <p:spPr>
          <a:xfrm>
            <a:off x="1066800" y="899327"/>
            <a:ext cx="7696200" cy="4953000"/>
          </a:xfrm>
        </p:spPr>
        <p:txBody>
          <a:bodyPr/>
          <a:lstStyle/>
          <a:p>
            <a:pPr marL="0" indent="0"/>
            <a:r>
              <a:rPr lang="en-US" dirty="0"/>
              <a:t>Let us pray.</a:t>
            </a:r>
          </a:p>
          <a:p>
            <a:pPr marL="0" indent="0"/>
            <a:endParaRPr lang="en-US" sz="800" b="1" dirty="0">
              <a:highlight>
                <a:srgbClr val="FFFF00"/>
              </a:highlight>
            </a:endParaRPr>
          </a:p>
          <a:p>
            <a:pPr marL="0" indent="0"/>
            <a:r>
              <a:rPr lang="en-US" b="1" dirty="0"/>
              <a:t>God of abundance, with this bread of life and cup of salvation you have united us with Christ, making us one with all your people. Now send us forth in the power of your Spirit, that we may proclaim your redeeming love to the world and continue forever in the risen life of Jesus Christ, our Lord.  Amen.</a:t>
            </a:r>
          </a:p>
        </p:txBody>
      </p:sp>
      <p:sp>
        <p:nvSpPr>
          <p:cNvPr id="117763" name="AutoShape 6"/>
          <p:cNvSpPr>
            <a:spLocks noChangeArrowheads="1"/>
          </p:cNvSpPr>
          <p:nvPr/>
        </p:nvSpPr>
        <p:spPr bwMode="auto">
          <a:xfrm>
            <a:off x="685800" y="1524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685800" y="914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423320163"/>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5715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3"/>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2472002427"/>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spcBef>
                <a:spcPts val="1200"/>
              </a:spcBef>
            </a:pPr>
            <a:r>
              <a:rPr lang="en-US" dirty="0"/>
              <a:t>God of all mercy and consolation, come to the help of your people, turning us from our sin to live for you alone. Give us the power of your Holy Spirit that we may confess our sin, receive your forgiveness, and grow into the fullness of Jesus Christ, our Savior and Lord.</a:t>
            </a:r>
          </a:p>
          <a:p>
            <a:pPr marL="0" indent="0">
              <a:spcBef>
                <a:spcPts val="1200"/>
              </a:spcBef>
            </a:pPr>
            <a:r>
              <a:rPr lang="en-US" b="1" dirty="0"/>
              <a:t>Amen</a:t>
            </a:r>
            <a:r>
              <a:rPr lang="en-US" dirty="0"/>
              <a:t>.</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533400" y="3886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1AB098AB-8C3A-4D92-8987-53107BC658B5}"/>
              </a:ext>
            </a:extLst>
          </p:cNvPr>
          <p:cNvSpPr/>
          <p:nvPr/>
        </p:nvSpPr>
        <p:spPr bwMode="auto">
          <a:xfrm>
            <a:off x="304800" y="11430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3178233438"/>
      </p:ext>
    </p:extLst>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1066800" y="1371600"/>
            <a:ext cx="7010400" cy="3352800"/>
          </a:xfrm>
          <a:solidFill>
            <a:schemeClr val="bg1">
              <a:alpha val="0"/>
            </a:schemeClr>
          </a:solidFill>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a:t>
            </a:r>
            <a:r>
              <a:rPr lang="en-US" dirty="0">
                <a:solidFill>
                  <a:srgbClr val="FF0000"/>
                </a:solidFill>
              </a:rPr>
              <a:t>☩</a:t>
            </a:r>
            <a:r>
              <a:rPr lang="en-US" dirty="0"/>
              <a:t> give you peace.</a:t>
            </a:r>
          </a:p>
          <a:p>
            <a:r>
              <a:rPr lang="en-US" b="1" dirty="0"/>
              <a:t>Amen.</a:t>
            </a:r>
          </a:p>
        </p:txBody>
      </p:sp>
      <p:sp>
        <p:nvSpPr>
          <p:cNvPr id="5" name="AutoShape 3"/>
          <p:cNvSpPr>
            <a:spLocks noChangeArrowheads="1"/>
          </p:cNvSpPr>
          <p:nvPr/>
        </p:nvSpPr>
        <p:spPr bwMode="auto">
          <a:xfrm>
            <a:off x="762000" y="1372985"/>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6"/>
          <p:cNvSpPr>
            <a:spLocks noChangeArrowheads="1"/>
          </p:cNvSpPr>
          <p:nvPr/>
        </p:nvSpPr>
        <p:spPr bwMode="auto">
          <a:xfrm>
            <a:off x="766156" y="3810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Tree>
    <p:extLst>
      <p:ext uri="{BB962C8B-B14F-4D97-AF65-F5344CB8AC3E}">
        <p14:creationId xmlns:p14="http://schemas.microsoft.com/office/powerpoint/2010/main" val="781254136"/>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24900" cy="381000"/>
          </a:xfrm>
        </p:spPr>
        <p:txBody>
          <a:bodyPr/>
          <a:lstStyle/>
          <a:p>
            <a:r>
              <a:rPr lang="en-US" dirty="0"/>
              <a:t>Sending Hymn                    </a:t>
            </a:r>
            <a:r>
              <a:rPr lang="en-US" i="1" dirty="0"/>
              <a:t>(#677) “This Little Light of Mine”</a:t>
            </a:r>
            <a:endParaRPr lang="en-US" b="0" i="1" baseline="30000" dirty="0"/>
          </a:p>
        </p:txBody>
      </p:sp>
      <p:sp>
        <p:nvSpPr>
          <p:cNvPr id="4" name="Content Placeholder 3">
            <a:extLst>
              <a:ext uri="{FF2B5EF4-FFF2-40B4-BE49-F238E27FC236}">
                <a16:creationId xmlns:a16="http://schemas.microsoft.com/office/drawing/2014/main" id="{B12412E7-D06E-4B48-9286-71F618534F09}"/>
              </a:ext>
            </a:extLst>
          </p:cNvPr>
          <p:cNvSpPr>
            <a:spLocks noGrp="1"/>
          </p:cNvSpPr>
          <p:nvPr>
            <p:ph idx="1"/>
          </p:nvPr>
        </p:nvSpPr>
        <p:spPr>
          <a:xfrm>
            <a:off x="114300" y="914400"/>
            <a:ext cx="8915400" cy="4953000"/>
          </a:xfrm>
        </p:spPr>
        <p:txBody>
          <a:bodyPr/>
          <a:lstStyle/>
          <a:p>
            <a:pPr marL="0" indent="0" algn="ctr"/>
            <a:r>
              <a:rPr lang="en-US" b="1" dirty="0"/>
              <a:t>1	This little light of mine, I'm </a:t>
            </a:r>
            <a:r>
              <a:rPr lang="en-US" b="1" dirty="0" err="1"/>
              <a:t>goin</a:t>
            </a:r>
            <a:r>
              <a:rPr lang="en-US" b="1" dirty="0"/>
              <a:t>'-a let it shine;</a:t>
            </a:r>
          </a:p>
          <a:p>
            <a:pPr marL="0" indent="0" algn="ctr"/>
            <a:r>
              <a:rPr lang="en-US" b="1" dirty="0"/>
              <a:t>	this little light of mine, I'm </a:t>
            </a:r>
            <a:r>
              <a:rPr lang="en-US" b="1" dirty="0" err="1"/>
              <a:t>goin</a:t>
            </a:r>
            <a:r>
              <a:rPr lang="en-US" b="1" dirty="0"/>
              <a:t>'-a let it shine;</a:t>
            </a:r>
          </a:p>
          <a:p>
            <a:pPr marL="0" indent="0" algn="ctr"/>
            <a:r>
              <a:rPr lang="en-US" b="1" dirty="0"/>
              <a:t>	this little light of mine, I'm </a:t>
            </a:r>
            <a:r>
              <a:rPr lang="en-US" b="1" dirty="0" err="1"/>
              <a:t>goin</a:t>
            </a:r>
            <a:r>
              <a:rPr lang="en-US" b="1" dirty="0"/>
              <a:t>'-a let it shine,</a:t>
            </a:r>
          </a:p>
          <a:p>
            <a:pPr marL="0" indent="0" algn="ctr"/>
            <a:r>
              <a:rPr lang="en-US" b="1" dirty="0"/>
              <a:t>	let it shine, let it shine, let it shine.</a:t>
            </a:r>
          </a:p>
          <a:p>
            <a:pPr marL="0" indent="0" algn="ctr"/>
            <a:endParaRPr lang="en-US" b="1" dirty="0"/>
          </a:p>
        </p:txBody>
      </p:sp>
    </p:spTree>
    <p:extLst>
      <p:ext uri="{BB962C8B-B14F-4D97-AF65-F5344CB8AC3E}">
        <p14:creationId xmlns:p14="http://schemas.microsoft.com/office/powerpoint/2010/main" val="3884400003"/>
      </p:ext>
    </p:extLst>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24900" cy="381000"/>
          </a:xfrm>
        </p:spPr>
        <p:txBody>
          <a:bodyPr/>
          <a:lstStyle/>
          <a:p>
            <a:r>
              <a:rPr lang="en-US" dirty="0"/>
              <a:t>Sending Hymn                    </a:t>
            </a:r>
            <a:r>
              <a:rPr lang="en-US" i="1" dirty="0"/>
              <a:t>(#677) “This Little Light of Mine”</a:t>
            </a:r>
            <a:endParaRPr lang="en-US" b="0" i="1" baseline="30000" dirty="0"/>
          </a:p>
        </p:txBody>
      </p:sp>
      <p:sp>
        <p:nvSpPr>
          <p:cNvPr id="4" name="Content Placeholder 3">
            <a:extLst>
              <a:ext uri="{FF2B5EF4-FFF2-40B4-BE49-F238E27FC236}">
                <a16:creationId xmlns:a16="http://schemas.microsoft.com/office/drawing/2014/main" id="{B12412E7-D06E-4B48-9286-71F618534F09}"/>
              </a:ext>
            </a:extLst>
          </p:cNvPr>
          <p:cNvSpPr>
            <a:spLocks noGrp="1"/>
          </p:cNvSpPr>
          <p:nvPr>
            <p:ph idx="1"/>
          </p:nvPr>
        </p:nvSpPr>
        <p:spPr>
          <a:xfrm>
            <a:off x="114300" y="914400"/>
            <a:ext cx="8915400" cy="4953000"/>
          </a:xfrm>
        </p:spPr>
        <p:txBody>
          <a:bodyPr/>
          <a:lstStyle/>
          <a:p>
            <a:pPr marL="0" indent="0" algn="ctr"/>
            <a:r>
              <a:rPr lang="en-US" b="1" dirty="0"/>
              <a:t>2	</a:t>
            </a:r>
            <a:r>
              <a:rPr lang="en-US" b="1" dirty="0" err="1"/>
              <a:t>Ev'rywhere</a:t>
            </a:r>
            <a:r>
              <a:rPr lang="en-US" b="1" dirty="0"/>
              <a:t> I go, I'm </a:t>
            </a:r>
            <a:r>
              <a:rPr lang="en-US" b="1" dirty="0" err="1"/>
              <a:t>goin</a:t>
            </a:r>
            <a:r>
              <a:rPr lang="en-US" b="1" dirty="0"/>
              <a:t>'-a let it shine;</a:t>
            </a:r>
          </a:p>
          <a:p>
            <a:pPr marL="0" indent="0" algn="ctr"/>
            <a:r>
              <a:rPr lang="en-US" b="1" dirty="0"/>
              <a:t>	</a:t>
            </a:r>
            <a:r>
              <a:rPr lang="en-US" b="1" dirty="0" err="1"/>
              <a:t>ev'rywhere</a:t>
            </a:r>
            <a:r>
              <a:rPr lang="en-US" b="1" dirty="0"/>
              <a:t> I go, I'm </a:t>
            </a:r>
            <a:r>
              <a:rPr lang="en-US" b="1" dirty="0" err="1"/>
              <a:t>goin</a:t>
            </a:r>
            <a:r>
              <a:rPr lang="en-US" b="1" dirty="0"/>
              <a:t>'-a let it shine;</a:t>
            </a:r>
          </a:p>
          <a:p>
            <a:pPr marL="0" indent="0" algn="ctr"/>
            <a:r>
              <a:rPr lang="en-US" b="1" dirty="0"/>
              <a:t>	</a:t>
            </a:r>
            <a:r>
              <a:rPr lang="en-US" b="1" dirty="0" err="1"/>
              <a:t>ev'rywhere</a:t>
            </a:r>
            <a:r>
              <a:rPr lang="en-US" b="1" dirty="0"/>
              <a:t> I go, I'm </a:t>
            </a:r>
            <a:r>
              <a:rPr lang="en-US" b="1" dirty="0" err="1"/>
              <a:t>goin</a:t>
            </a:r>
            <a:r>
              <a:rPr lang="en-US" b="1" dirty="0"/>
              <a:t>'-a let it shine,</a:t>
            </a:r>
          </a:p>
          <a:p>
            <a:pPr marL="0" indent="0" algn="ctr"/>
            <a:r>
              <a:rPr lang="en-US" b="1" dirty="0"/>
              <a:t>	let it shine, let it shine, let it shine.</a:t>
            </a:r>
          </a:p>
          <a:p>
            <a:pPr marL="0" indent="0" algn="ctr"/>
            <a:endParaRPr lang="en-US" b="1" dirty="0"/>
          </a:p>
        </p:txBody>
      </p:sp>
    </p:spTree>
    <p:extLst>
      <p:ext uri="{BB962C8B-B14F-4D97-AF65-F5344CB8AC3E}">
        <p14:creationId xmlns:p14="http://schemas.microsoft.com/office/powerpoint/2010/main" val="1776611708"/>
      </p:ext>
    </p:extLst>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24900" cy="381000"/>
          </a:xfrm>
        </p:spPr>
        <p:txBody>
          <a:bodyPr/>
          <a:lstStyle/>
          <a:p>
            <a:r>
              <a:rPr lang="en-US" dirty="0"/>
              <a:t>Sending Hymn                    </a:t>
            </a:r>
            <a:r>
              <a:rPr lang="en-US" i="1" dirty="0"/>
              <a:t>(#677) “This Little Light of Mine”</a:t>
            </a:r>
            <a:endParaRPr lang="en-US" b="0" i="1" baseline="30000" dirty="0"/>
          </a:p>
        </p:txBody>
      </p:sp>
      <p:sp>
        <p:nvSpPr>
          <p:cNvPr id="4" name="Content Placeholder 3">
            <a:extLst>
              <a:ext uri="{FF2B5EF4-FFF2-40B4-BE49-F238E27FC236}">
                <a16:creationId xmlns:a16="http://schemas.microsoft.com/office/drawing/2014/main" id="{B12412E7-D06E-4B48-9286-71F618534F09}"/>
              </a:ext>
            </a:extLst>
          </p:cNvPr>
          <p:cNvSpPr>
            <a:spLocks noGrp="1"/>
          </p:cNvSpPr>
          <p:nvPr>
            <p:ph idx="1"/>
          </p:nvPr>
        </p:nvSpPr>
        <p:spPr>
          <a:xfrm>
            <a:off x="114300" y="914400"/>
            <a:ext cx="8915400" cy="4953000"/>
          </a:xfrm>
        </p:spPr>
        <p:txBody>
          <a:bodyPr/>
          <a:lstStyle/>
          <a:p>
            <a:pPr marL="0" indent="0" algn="ctr"/>
            <a:r>
              <a:rPr lang="en-US" b="1" dirty="0"/>
              <a:t>3	Jesus gave it to me, I'm </a:t>
            </a:r>
            <a:r>
              <a:rPr lang="en-US" b="1" dirty="0" err="1"/>
              <a:t>goin</a:t>
            </a:r>
            <a:r>
              <a:rPr lang="en-US" b="1" dirty="0"/>
              <a:t>'-a let it shine;</a:t>
            </a:r>
          </a:p>
          <a:p>
            <a:pPr marL="0" indent="0" algn="ctr"/>
            <a:r>
              <a:rPr lang="en-US" b="1" dirty="0"/>
              <a:t>	Jesus gave it to me, I'm </a:t>
            </a:r>
            <a:r>
              <a:rPr lang="en-US" b="1" dirty="0" err="1"/>
              <a:t>goin</a:t>
            </a:r>
            <a:r>
              <a:rPr lang="en-US" b="1" dirty="0"/>
              <a:t>'-a let it shine;</a:t>
            </a:r>
          </a:p>
          <a:p>
            <a:pPr marL="0" indent="0" algn="ctr"/>
            <a:r>
              <a:rPr lang="en-US" b="1" dirty="0"/>
              <a:t>	Jesus gave it to me, I'm </a:t>
            </a:r>
            <a:r>
              <a:rPr lang="en-US" b="1" dirty="0" err="1"/>
              <a:t>goin</a:t>
            </a:r>
            <a:r>
              <a:rPr lang="en-US" b="1" dirty="0"/>
              <a:t>'-a let it shine,</a:t>
            </a:r>
          </a:p>
          <a:p>
            <a:pPr marL="0" indent="0" algn="ctr"/>
            <a:r>
              <a:rPr lang="en-US" b="1" dirty="0"/>
              <a:t>	let it shine, let it shine, let it shine.</a:t>
            </a:r>
          </a:p>
          <a:p>
            <a:pPr marL="0" indent="0" algn="ctr"/>
            <a:endParaRPr lang="en-US" b="1" dirty="0"/>
          </a:p>
        </p:txBody>
      </p:sp>
    </p:spTree>
    <p:extLst>
      <p:ext uri="{BB962C8B-B14F-4D97-AF65-F5344CB8AC3E}">
        <p14:creationId xmlns:p14="http://schemas.microsoft.com/office/powerpoint/2010/main" val="1605524964"/>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body" idx="1"/>
          </p:nvPr>
        </p:nvSpPr>
        <p:spPr>
          <a:xfrm>
            <a:off x="1137444"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82945" name="Rectangle 3"/>
          <p:cNvSpPr>
            <a:spLocks noGrp="1" noChangeArrowheads="1"/>
          </p:cNvSpPr>
          <p:nvPr>
            <p:ph type="title"/>
          </p:nvPr>
        </p:nvSpPr>
        <p:spPr>
          <a:xfrm>
            <a:off x="304800" y="228600"/>
            <a:ext cx="8534400" cy="381000"/>
          </a:xfrm>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133123" name="Text Box 11"/>
          <p:cNvSpPr txBox="1">
            <a:spLocks noChangeArrowheads="1"/>
          </p:cNvSpPr>
          <p:nvPr/>
        </p:nvSpPr>
        <p:spPr bwMode="auto">
          <a:xfrm>
            <a:off x="1104900" y="455429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228600" y="3352800"/>
            <a:ext cx="8686800" cy="120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Please join us for coffee and fellowship following this service.</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680243"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680243" y="2169467"/>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879353411"/>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dirty="0"/>
              <a:t>Let us confess our sin in the presence of God and of one another.</a:t>
            </a:r>
          </a:p>
          <a:p>
            <a:pPr marL="0" indent="0"/>
            <a:r>
              <a:rPr lang="en-US" b="1" dirty="0"/>
              <a:t>Most merciful God,</a:t>
            </a:r>
          </a:p>
          <a:p>
            <a:pPr marL="0" indent="0"/>
            <a:r>
              <a:rPr lang="en-US" b="1" dirty="0"/>
              <a:t>we confess that we are captive to sin and cannot free ourselves. We have sinned against you in thought, word, and deed, by what we have done and by what we have left undone. </a:t>
            </a:r>
            <a:endParaRPr lang="en-US" dirty="0"/>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01595" y="2179236"/>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05C68AED-396A-4056-87AD-66639D4C930B}"/>
              </a:ext>
            </a:extLst>
          </p:cNvPr>
          <p:cNvSpPr/>
          <p:nvPr/>
        </p:nvSpPr>
        <p:spPr bwMode="auto">
          <a:xfrm>
            <a:off x="304800" y="11430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347319850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b="1" dirty="0"/>
              <a:t>We have not loved you with our whole heart; we have not loved our neighbors as ourselves. For the sake of your Son, Jesus Christ, have mercy on us. Forgive us, renew us, and lead us, so that we may delight in your will and walk in your ways, to the glory of your holy name.</a:t>
            </a:r>
          </a:p>
          <a:p>
            <a:pPr marL="0" indent="0"/>
            <a:r>
              <a:rPr lang="en-US" b="1" dirty="0"/>
              <a:t>Amen.</a:t>
            </a:r>
            <a:endParaRPr lang="en-US" dirty="0"/>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507733" y="1143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56652526"/>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dirty="0"/>
              <a:t>God, who is rich in mercy, loved us even when we were dead in sin, and made us alive together with Christ. By grace you have been saved. In the name of ☩ Jesus Christ, your sins are forgiven. Almighty God strengthen you with power through the Holy Spirit, that Christ may live in your hearts through faith.</a:t>
            </a:r>
          </a:p>
          <a:p>
            <a:pPr marL="0" indent="0"/>
            <a:r>
              <a:rPr lang="en-US" b="1" dirty="0"/>
              <a:t>Amen.</a:t>
            </a:r>
          </a:p>
          <a:p>
            <a:pPr marL="0" indent="0"/>
            <a:br>
              <a:rPr lang="en-US" dirty="0"/>
            </a:br>
            <a:br>
              <a:rPr lang="en-US" dirty="0"/>
            </a:br>
            <a:r>
              <a:rPr lang="en-US" b="1" dirty="0"/>
              <a:t>	</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39695" y="4191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888E8C7C-92D0-4E2F-9C7D-A409E7166267}"/>
              </a:ext>
            </a:extLst>
          </p:cNvPr>
          <p:cNvSpPr/>
          <p:nvPr/>
        </p:nvSpPr>
        <p:spPr bwMode="auto">
          <a:xfrm>
            <a:off x="381000" y="1069312"/>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3247503479"/>
      </p:ext>
    </p:extLst>
  </p:cSld>
  <p:clrMapOvr>
    <a:masterClrMapping/>
  </p:clrMapOvr>
  <p:transitio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31226</TotalTime>
  <Words>2042</Words>
  <Application>Microsoft Office PowerPoint</Application>
  <PresentationFormat>On-screen Show (4:3)</PresentationFormat>
  <Paragraphs>428</Paragraphs>
  <Slides>64</Slides>
  <Notes>59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64</vt:i4>
      </vt:variant>
    </vt:vector>
  </HeadingPairs>
  <TitlesOfParts>
    <vt:vector size="71" baseType="lpstr">
      <vt:lpstr>Arial</vt:lpstr>
      <vt:lpstr>Arial Rounded MT Bold</vt:lpstr>
      <vt:lpstr>Comic Sans MS</vt:lpstr>
      <vt:lpstr>Georgia</vt:lpstr>
      <vt:lpstr>Times New Roman</vt:lpstr>
      <vt:lpstr>Zacchaeus</vt:lpstr>
      <vt:lpstr>Custom Design</vt:lpstr>
      <vt:lpstr>Welcome      8:15am Service</vt:lpstr>
      <vt:lpstr>Gathering Hymn                                     (#836) “Joyful, Joyful"</vt:lpstr>
      <vt:lpstr>Gathering Hymn                                     (#836) “Joyful, Joyful"</vt:lpstr>
      <vt:lpstr>Gathering Hymn                                     (#836) “Joyful, Joyful"</vt:lpstr>
      <vt:lpstr>Confession and Forgiveness (p. 94)</vt:lpstr>
      <vt:lpstr>Confession and Forgiveness</vt:lpstr>
      <vt:lpstr>Confession and Forgiveness</vt:lpstr>
      <vt:lpstr>Confession and Forgiveness</vt:lpstr>
      <vt:lpstr>Confession and Forgiveness</vt:lpstr>
      <vt:lpstr>Greeting</vt:lpstr>
      <vt:lpstr>Prayer of the Day </vt:lpstr>
      <vt:lpstr>Gospel Acclamation (p. 171)                                  “Alleluia”</vt:lpstr>
      <vt:lpstr>Gospel Reading:                            Matthew 25:31-45</vt:lpstr>
      <vt:lpstr>Gospel Reading:                            Matthew 25:31-45</vt:lpstr>
      <vt:lpstr>Gospel Reading:                            Matthew 25:31-45</vt:lpstr>
      <vt:lpstr>Gospel Reading:                            Matthew 25:31-45</vt:lpstr>
      <vt:lpstr>Gospel Reading:                            Matthew 25:31-45</vt:lpstr>
      <vt:lpstr>Gospel Reading  </vt:lpstr>
      <vt:lpstr>Children’s Message</vt:lpstr>
      <vt:lpstr>Prayground Dedication</vt:lpstr>
      <vt:lpstr>Sermon                                            Jeremy Hallquist</vt:lpstr>
      <vt:lpstr>Hymn of the Day                                    (#581) “You Are Mine”</vt:lpstr>
      <vt:lpstr>Hymn of the Day                                    (#581) “You Are Mine”</vt:lpstr>
      <vt:lpstr>Hymn of the Day                                    (#581) “You Are Mine”</vt:lpstr>
      <vt:lpstr>Hymn of the Day                                    (#581) “You Are Mine”</vt:lpstr>
      <vt:lpstr>Hymn of the Day                                    (#581) “You Are Mine”</vt:lpstr>
      <vt:lpstr>Hymn of the Day                                    (#581) “You Are Mine”</vt:lpstr>
      <vt:lpstr>Hymn of the Day                                    (#581) “You Are Mine”</vt:lpstr>
      <vt:lpstr>Backpack and Briefcase Blessing</vt:lpstr>
      <vt:lpstr>Backpack and Briefcase Blessing</vt:lpstr>
      <vt:lpstr>Backpack and Briefcase Blessing</vt:lpstr>
      <vt:lpstr>Backpack and Briefcase Blessing</vt:lpstr>
      <vt:lpstr>Apostles’ Creed</vt:lpstr>
      <vt:lpstr>Apostles’ Creed</vt:lpstr>
      <vt:lpstr>Apostles’ Creed</vt:lpstr>
      <vt:lpstr>Apostles’ Creed</vt:lpstr>
      <vt:lpstr>Prayers of Intercession – Bidding Prayer</vt:lpstr>
      <vt:lpstr>Sharing of the Peace</vt:lpstr>
      <vt:lpstr>Offering                      </vt:lpstr>
      <vt:lpstr>Offering Prayer</vt:lpstr>
      <vt:lpstr>The Great Thanksgiving</vt:lpstr>
      <vt:lpstr>“Holy, Holy, Holy” (P. 173)</vt:lpstr>
      <vt:lpstr>Words of Institution</vt:lpstr>
      <vt:lpstr>The Lord’s Prayer</vt:lpstr>
      <vt:lpstr>The Lord’s Prayer</vt:lpstr>
      <vt:lpstr>Communion Invitation</vt:lpstr>
      <vt:lpstr>(P. 174)                                                            “Lamb of God”</vt:lpstr>
      <vt:lpstr>Communion Distribution               (#779) “Amazing Grace”</vt:lpstr>
      <vt:lpstr>Communion Distribution               (#779) “Amazing Grace”</vt:lpstr>
      <vt:lpstr>Communion Distribution               (#779) “Amazing Grace”</vt:lpstr>
      <vt:lpstr>Communion Distribution               (#779) “Amazing Grace”</vt:lpstr>
      <vt:lpstr>Communion Distribution               (#779) “Amazing Grace”</vt:lpstr>
      <vt:lpstr>Communion Distribution                              (#781) “Children of the Heavenly Father”</vt:lpstr>
      <vt:lpstr>Communion Distribution                              (#781) “Children of the Heavenly Father”</vt:lpstr>
      <vt:lpstr>Communion Distribution                              (#781) “Children of the Heavenly Father”</vt:lpstr>
      <vt:lpstr>Communion Distribution                              (#781) “Children of the Heavenly Father”</vt:lpstr>
      <vt:lpstr>Communion Blessing</vt:lpstr>
      <vt:lpstr>Communion Prayer</vt:lpstr>
      <vt:lpstr>Community Announcements </vt:lpstr>
      <vt:lpstr>Blessing of Congregation</vt:lpstr>
      <vt:lpstr>Sending Hymn                    (#677) “This Little Light of Mine”</vt:lpstr>
      <vt:lpstr>Sending Hymn                    (#677) “This Little Light of Mine”</vt:lpstr>
      <vt:lpstr>Sending Hymn                    (#677) “This Little Light of Mine”</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Linda Nielsen</cp:lastModifiedBy>
  <cp:revision>1592</cp:revision>
  <cp:lastPrinted>2019-09-17T13:22:02Z</cp:lastPrinted>
  <dcterms:created xsi:type="dcterms:W3CDTF">2007-11-01T21:58:48Z</dcterms:created>
  <dcterms:modified xsi:type="dcterms:W3CDTF">2019-09-17T23:34:40Z</dcterms:modified>
</cp:coreProperties>
</file>